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5" r:id="rId36"/>
    <p:sldId id="296" r:id="rId37"/>
    <p:sldId id="297" r:id="rId38"/>
    <p:sldId id="298" r:id="rId39"/>
    <p:sldId id="299" r:id="rId40"/>
    <p:sldId id="300" r:id="rId41"/>
    <p:sldId id="290" r:id="rId42"/>
    <p:sldId id="301" r:id="rId43"/>
    <p:sldId id="303" r:id="rId44"/>
    <p:sldId id="291" r:id="rId45"/>
    <p:sldId id="292" r:id="rId46"/>
    <p:sldId id="293" r:id="rId47"/>
    <p:sldId id="294" r:id="rId48"/>
    <p:sldId id="30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2-15T05:50:46.5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1422 3125 5984 0 0,'0'0'464'0'0,"1"-1"-306"0"0,5-3 377 0 0,-1-1 0 0 0,0 0 0 0 0,0 0 0 0 0,0 0 0 0 0,-1 0 0 0 0,0-1 0 0 0,0 0 0 0 0,0 0 0 0 0,-1 0 0 0 0,3-6-535 0 0,18-8 2052 0 0,16-7 502 0 0,-36 27-2449 0 0,-1-1 0 0 0,1 1 0 0 0,0 0 0 0 0,0 0 0 0 0,-1 1 0 0 0,1-1 0 0 0,0 1 0 0 0,-1 0 0 0 0,1 0 0 0 0,0 0 0 0 0,-1 0 0 0 0,1 1 0 0 0,-1-1 0 0 0,0 1 0 0 0,1 0 0 0 0,-1 0 0 0 0,0 0 0 0 0,0 0 0 0 0,0 1 0 0 0,-1-1 0 0 0,1 1 0 0 0,0 0 0 0 0,-1 0 0 0 0,0 0 0 0 0,0 0 0 0 0,0 0 0 0 0,0 0 0 0 0,0 1 0 0 0,0-1 0 0 0,-1 2-105 0 0,5 8 74 0 0,0 1 1 0 0,-1 0-1 0 0,-1 0 0 0 0,-1 0 0 0 0,0 1 0 0 0,0-1 0 0 0,-1 5-74 0 0,-1 134 0 0 0,-10-62 112 0 0,-13-12 175 0 0,21-77-367 0 0,-7-17-99 0 0,5 5 101 0 0,1 0 0 0 0,0 0 0 0 0,0 0 0 0 0,1 0 1 0 0,1-1-1 0 0,0 1 0 0 0,0 0 0 0 0,1 0 0 0 0,1-1 78 0 0,0-33-231 0 0,22-97-319 0 0,-20 124 534 0 0,2 0-1 0 0,0 0 1 0 0,1 0 0 0 0,0 1 0 0 0,1 0-1 0 0,11-14 17 0 0,-18 28 29 0 0,-1 1 0 0 0,1 0 0 0 0,0-1 0 0 0,0 1 0 0 0,0 0 0 0 0,0-1 0 0 0,0 1 0 0 0,1 0 0 0 0,-1 0-1 0 0,0 0 1 0 0,0 0 0 0 0,1 0 0 0 0,-1 0 0 0 0,1 1 0 0 0,-1-1 0 0 0,1 0 0 0 0,-1 1 0 0 0,1-1 0 0 0,-1 1-1 0 0,1-1 1 0 0,0 1 0 0 0,-1 0 0 0 0,1 0 0 0 0,-1-1 0 0 0,1 1 0 0 0,0 0 0 0 0,-1 1 0 0 0,1-1 0 0 0,0 0-1 0 0,-1 0 1 0 0,2 1-29 0 0,1 3 40 0 0,-1-1 0 0 0,0 1-1 0 0,0 0 1 0 0,-1-1-1 0 0,1 1 1 0 0,-1 1-1 0 0,0-1 1 0 0,0 0-1 0 0,0 0 1 0 0,-1 1-1 0 0,1-1 1 0 0,-1 1 0 0 0,0-1-1 0 0,0 1 1 0 0,-1 0-1 0 0,1 0 1 0 0,-1-1-1 0 0,0 1 1 0 0,0 0-1 0 0,-1-1 1 0 0,0 3-40 0 0,10 98 205 0 0,-10-31-134 0 0,0-50-18 0 0,-2-15-74 0 0,3-7-88 0 0,0-2-33 0 0,0 0-2 0 0,0 0-10 0 0,0 0-46 0 0,10-35-711 0 0,36-77-152 0 0,3 32 967 0 0,-45 72 116 0 0,1 0 0 0 0,1 0-1 0 0,0 1 1 0 0,0-1 0 0 0,0 1-1 0 0,1 1 1 0 0,0 0 0 0 0,0 0-1 0 0,1 0 1 0 0,-1 0-1 0 0,8-2-19 0 0,-14 7 29 0 0,0 1-1 0 0,0 0 0 0 0,-1-1 0 0 0,1 1 0 0 0,0 0 0 0 0,0 0 0 0 0,0 0 1 0 0,0-1-1 0 0,0 1 0 0 0,0 0 0 0 0,0 1 0 0 0,0-1 0 0 0,0 0 0 0 0,0 0 1 0 0,0 0-1 0 0,0 0 0 0 0,0 1 0 0 0,0-1 0 0 0,-1 0 0 0 0,1 1 0 0 0,0-1 1 0 0,0 1-1 0 0,0-1 0 0 0,0 1 0 0 0,-1-1 0 0 0,1 1 0 0 0,0 0 0 0 0,-1-1 1 0 0,1 1-1 0 0,0 0 0 0 0,-1 0 0 0 0,1-1 0 0 0,-1 1 0 0 0,1 0 0 0 0,-1 0 1 0 0,1 0-1 0 0,-1 0 0 0 0,0-1 0 0 0,1 1 0 0 0,-1 0 0 0 0,0 0 0 0 0,0 0 1 0 0,0 0-1 0 0,1 0 0 0 0,-1 0 0 0 0,0 0-28 0 0,4 50 681 0 0,-4-50-662 0 0,-5 210 1378 0 0,0-124-1127 0 0,-2-42-260 0 0,11-30-2046 0 0,-4-15 936 0 0</inkml:trace>
  <inkml:trace contextRef="#ctx0" brushRef="#br0" timeOffset="248.33">1987 3253 11520 0 0,'13'0'1224'0'0,"82"-16"1128"0"0,53-3 1798 0 0,-48 16-2789 0 0,-92 3-1433 0 0,21-8-4149 0 0,-28-2 2627 0 0</inkml:trace>
  <inkml:trace contextRef="#ctx0" brushRef="#br0" timeOffset="511.63">2386 2991 11056 0 0,'0'0'852'0'0,"0"0"-400"0"0,0 0 406 0 0,0 0 240 0 0,0 0 43 0 0,1 2-71 0 0,7 24-313 0 0,-1 0 0 0 0,-2 1 0 0 0,-1-1 0 0 0,-1 1-1 0 0,-1 0 1 0 0,-1 0 0 0 0,-1 0 0 0 0,-3 14-757 0 0,2 25 696 0 0,-2 79 201 0 0,0-19-1298 0 0,4-43-3020 0 0,-1-83 1931 0 0</inkml:trace>
  <inkml:trace contextRef="#ctx0" brushRef="#br0" timeOffset="850.78">2700 3047 17967 0 0,'0'7'1632'0'0,"9"18"-1312"0"0,-27 30-320 0 0,-23 8 67 0 0,28-47-59 0 0,6-7-88 0 0,1 0 0 0 0,-1-1 0 0 0,-1-1 0 0 0,0 1 1 0 0,0-1-1 0 0,0 0 0 0 0,-1-1 0 0 0,0 0 0 0 0,-6 3 80 0 0,-21 4-292 0 0,12-5-413 0 0,23-7 613 0 0,0 0-1 0 0,0 0 1 0 0,-1 0-1 0 0,1 0 1 0 0,-1 0 0 0 0,1-1-1 0 0,0 1 1 0 0,-1 0-1 0 0,1-1 1 0 0,-1 1 0 0 0,0-1-1 0 0,1 1 1 0 0,-1-1-1 0 0,1 0 1 0 0,-1 0 0 0 0,0 0-1 0 0,1 0 1 0 0,-1 0 0 0 0,1 0-1 0 0,-1 0 1 0 0,0 0-1 0 0,1-1 1 0 0,-1 1 0 0 0,1 0-1 0 0,-1-1 1 0 0,1 0-1 0 0,-1 1 1 0 0,1-1 0 0 0,-1 0-1 0 0,1 0 1 0 0,-1 0-1 0 0,1 0 1 0 0,0 0 0 0 0,0 0-1 0 0,0 0 1 0 0,-1 0 0 0 0,1-1 92 0 0,0 0-182 0 0,1 2 57 0 0,0 0 12 0 0,0 0 51 0 0,0 0 214 0 0,0 0 96 0 0,0 0 22 0 0,1-1 50 0 0,4 0-114 0 0,0-1 1 0 0,0 1-1 0 0,-1 0 1 0 0,1 0-1 0 0,0 0 1 0 0,0 1-1 0 0,0 0 1 0 0,0 0 0 0 0,0 0-1 0 0,0 0 1 0 0,0 1-1 0 0,0 0 1 0 0,0 0-1 0 0,0 0 1 0 0,-1 1-1 0 0,1-1 1 0 0,0 1 0 0 0,-1 0-1 0 0,1 1 1 0 0,-1-1-1 0 0,0 1 1 0 0,0 0-1 0 0,1 0-206 0 0,23 11 569 0 0,27 20 319 0 0,-41-25-667 0 0,0 0 0 0 0,0 2-1 0 0,-1 0 1 0 0,0 0 0 0 0,-1 1-1 0 0,4 6-220 0 0,38 46 123 0 0,-52-63-202 0 0,-2-1-147 0 0,0 0-616 0 0,0 0-264 0 0,0 0-1189 0 0,0 0-4539 0 0</inkml:trace>
  <inkml:trace contextRef="#ctx0" brushRef="#br0" timeOffset="1300.52">1718 2699 1840 0 0,'-34'3'989'0'0,"-63"28"12110"0"0,56-13-10645 0 0,15-6-4399 0 0,10-3 2193 0 0,1 1 0 0 0,0 0 1 0 0,0 1-1 0 0,1 1 0 0 0,1 0 1 0 0,0 1-1 0 0,1 1 1 0 0,0 0-1 0 0,1 0 0 0 0,0 1 1 0 0,-6 14-249 0 0,7-15 145 0 0,-49 119 614 0 0,52-110-725 0 0,1-1 0 0 0,1 1 0 0 0,0 1 0 0 0,2-1 0 0 0,0 12-34 0 0,4-10 15 0 0,1 1 0 0 0,2-1 0 0 0,0 0-1 0 0,2 0 1 0 0,0-1 0 0 0,5 9-15 0 0,-8-23-5 0 0,4 14-4 0 0,2-2 0 0 0,0 1 0 0 0,1-1 0 0 0,1 0-1 0 0,1-1 1 0 0,1-1 0 0 0,1 0 0 0 0,1 0-1 0 0,1-2 1 0 0,0 0 0 0 0,5 3 9 0 0,103 86-1845 0 0,-95-86 215 0 0</inkml:trace>
  <inkml:trace contextRef="#ctx0" brushRef="#br0" timeOffset="1734.36">2647 2935 3224 0 0,'4'-8'4346'0'0,"23"-12"583"0"0,-24 18-4824 0 0,-1 0 0 0 0,1 1 0 0 0,0-1 0 0 0,-1 1 0 0 0,1 0-1 0 0,0-1 1 0 0,0 1 0 0 0,0 0 0 0 0,0 1 0 0 0,0-1 0 0 0,0 0-1 0 0,0 1 1 0 0,1 0 0 0 0,-1 0 0 0 0,0 0 0 0 0,0 0 0 0 0,0 0 0 0 0,0 1-1 0 0,0-1 1 0 0,0 1 0 0 0,0 0 0 0 0,0 0 0 0 0,0 0 0 0 0,2 1-105 0 0,26 15 1362 0 0,-2 1 0 0 0,0 2 0 0 0,-1 0 0 0 0,-1 2 0 0 0,8 10-1362 0 0,-19-17 111 0 0,0 0-1 0 0,-2 2 1 0 0,1 0 0 0 0,-2 0-1 0 0,-1 1 1 0 0,0 1 0 0 0,-1 0-1 0 0,1 5-110 0 0,-7-11 39 0 0,4 6 27 0 0,0 0-1 0 0,-2 0 1 0 0,0 1-1 0 0,-2 0 0 0 0,0 1 1 0 0,-1-1-1 0 0,-1 1 1 0 0,-1 0-1 0 0,-1 17-65 0 0,-1-24 63 0 0,-1-1 0 0 0,-1 1 0 0 0,0-1 0 0 0,-1 0 0 0 0,-1 0 0 0 0,0 0 0 0 0,-1 0 0 0 0,0-1 0 0 0,0 0 0 0 0,-2 0 0 0 0,1 0 0 0 0,-7 7-63 0 0,6-10-20 0 0,0 1-1 0 0,-1-1 0 0 0,0 0 1 0 0,-1-1-1 0 0,0 0 0 0 0,0 0 1 0 0,-1-1-1 0 0,0 0 0 0 0,0 0 1 0 0,-1-1-1 0 0,1-1 0 0 0,-8 3 21 0 0,10-6-123 0 0,1 1-197 0 0,0-1-1 0 0,0 0 1 0 0,0 0-1 0 0,-1 0 1 0 0,1-1 0 0 0,0 0-1 0 0,-1 0 1 0 0,1-1-1 0 0,-1 0 1 0 0,1-1 0 0 0,-1 1-1 0 0,1-2 1 0 0,0 1-1 0 0,-1-1 1 0 0,-4-1 320 0 0,-5-4-1391 0 0</inkml:trace>
  <inkml:trace contextRef="#ctx0" brushRef="#br0" timeOffset="2232.03">3041 2527 12872 0 0,'0'0'289'0'0,"9"-1"392"0"0,-5 0-527 0 0,0 0 0 0 0,0 0 0 0 0,0 1-1 0 0,0-1 1 0 0,0 1 0 0 0,0 0 0 0 0,0 0 0 0 0,0 0-1 0 0,1 0 1 0 0,-1 1 0 0 0,0 0 0 0 0,0 0 0 0 0,0 0-1 0 0,0 0 1 0 0,0 0 0 0 0,-1 1 0 0 0,1 0 0 0 0,0 0-1 0 0,-1 0 1 0 0,3 1-154 0 0,48 87 3001 0 0,-51-84-2949 0 0,1 0 0 0 0,-1 0 0 0 0,0 1 0 0 0,-1-1 0 0 0,1 0 0 0 0,-1 1 0 0 0,-1-1 0 0 0,1 1 0 0 0,-1 0 0 0 0,0 0 0 0 0,-1-1 0 0 0,1 1 0 0 0,-1 0 0 0 0,-1 0 0 0 0,1 0 0 0 0,-2 3-52 0 0,0-2 21 0 0,-1 1-1 0 0,0 0 0 0 0,0-1 1 0 0,-1 0-1 0 0,0 0 0 0 0,-1 0 1 0 0,1 0-1 0 0,-2-1 0 0 0,1 0 0 0 0,-1 0 1 0 0,0 0-1 0 0,0 0 0 0 0,-1-1-20 0 0,-60 26-409 0 0,24-22 253 0 0,41-10 89 0 0,2 0 14 0 0,13-3 245 0 0,1 1 98 0 0,0 1 0 0 0,0 0 0 0 0,0 1 0 0 0,0 0 1 0 0,0 1-1 0 0,0 1 0 0 0,0 0 0 0 0,0 1 0 0 0,0 1-290 0 0,54 7 554 0 0,36-7 522 0 0,-59-4-3121 0 0,-12 0-3191 0 0,-32 0-2270 0 0</inkml:trace>
  <inkml:trace contextRef="#ctx0" brushRef="#br0" timeOffset="3912.53">4737 2837 6912 0 0,'-17'-11'2270'0'0,"-1"6"-248"0"0,13 3-1616 0 0,-1 0 0 0 0,1 0 0 0 0,-1 0 0 0 0,1 1 0 0 0,-1 0 0 0 0,1 1 0 0 0,-1-1 0 0 0,0 1 0 0 0,1 0 0 0 0,-1 0 0 0 0,1 1 0 0 0,-1-1 0 0 0,0 1 0 0 0,1 1 0 0 0,-3 0-406 0 0,2 0 90 0 0,0 1 0 0 0,1 0 0 0 0,-1 1 0 0 0,1-1 0 0 0,0 1-1 0 0,0 0 1 0 0,0 0 0 0 0,1 0 0 0 0,-1 1 0 0 0,1-1 0 0 0,0 1 0 0 0,0 0 0 0 0,1 1 0 0 0,0-1-1 0 0,0 1 1 0 0,0-1 0 0 0,0 1 0 0 0,1 0 0 0 0,-1 3-90 0 0,-2 7 48 0 0,1 1-1 0 0,0 0 1 0 0,2 0-1 0 0,0 0 1 0 0,0 0-1 0 0,2 12-47 0 0,32 158 328 0 0,16 38 538 0 0,-20-57 166 0 0,-22-108-556 0 0,-3-44-459 0 0,-2 1 0 0 0,1-1 0 0 0,-2 0-1 0 0,0 1 1 0 0,-1-1 0 0 0,-1 0 0 0 0,0 1-1 0 0,-2 1-16 0 0,3-13-40 0 0,0-1 0 0 0,0 0-1 0 0,-1 1 1 0 0,0-1 0 0 0,0 0-1 0 0,0 0 1 0 0,0 0-1 0 0,-1 0 1 0 0,0 0 0 0 0,1-1-1 0 0,-1 1 1 0 0,-1-1 0 0 0,1 0-1 0 0,-1 1 41 0 0,-25 5-7241 0 0,17-9 1060 0 0</inkml:trace>
  <inkml:trace contextRef="#ctx0" brushRef="#br0" timeOffset="4145.91">4140 3420 13704 0 0,'0'0'306'0'0,"0"0"46"0"0,2 0 24 0 0,72-29 182 0 0,-16 16 1137 0 0,36 11 489 0 0,19 6-794 0 0,-95 0-1420 0 0,0-1 0 0 0,1-1 1 0 0,-1-1-1 0 0,1 0 0 0 0,-1-2 0 0 0,1 0 1 0 0,4-2 29 0 0,94-7-3534 0 0,-91 6 1951 0 0</inkml:trace>
  <inkml:trace contextRef="#ctx0" brushRef="#br0" timeOffset="4753.29">4831 3468 12440 0 0,'0'0'957'0'0,"11"5"1118"0"0,36-32-252 0 0,24-62-357 0 0,-52 55-1241 0 0,-2-1 1 0 0,-1 0 0 0 0,-2-1-1 0 0,8-33-225 0 0,-20 62 14 0 0,4-14 26 0 0,-1 0 0 0 0,0 0 1 0 0,-2-1-1 0 0,-1 0 0 0 0,0 1 1 0 0,-2-1-1 0 0,0 0 0 0 0,-1 1 0 0 0,-4-14-40 0 0,-20-21 368 0 0,13 59-80 0 0,7 1-248 0 0,0-1 0 0 0,1 1-1 0 0,-1 0 1 0 0,1 1 0 0 0,0-1-1 0 0,0 1 1 0 0,0 0-1 0 0,1 0 1 0 0,0 0 0 0 0,0 0-1 0 0,0 1 1 0 0,1-1 0 0 0,-1 1-1 0 0,1-1 1 0 0,1 1-1 0 0,-1 0 1 0 0,1 0 0 0 0,-1 4-40 0 0,2-7 6 0 0,-16 117 298 0 0,14 69 328 0 0,20-36-270 0 0,-11-119-341 0 0,1-1 1 0 0,2 0 0 0 0,1-1-1 0 0,6 10-21 0 0,10 0 51 0 0,-17-34-122 0 0,-8-8 36 0 0,1-1 0 0 0,0 1 0 0 0,0 0 0 0 0,-1-1 0 0 0,1 0 0 0 0,0 0 0 0 0,0 0 0 0 0,-1 0 0 0 0,1 0 0 0 0,-1 0 0 0 0,1-1 0 0 0,-1 1 0 0 0,0-1 0 0 0,1 1 0 0 0,-1-1 0 0 0,0 0 0 0 0,0 0-1 0 0,0 0 1 0 0,-1 0 0 0 0,1-1 0 0 0,0 1 0 0 0,-1 0 0 0 0,1-1 0 0 0,-1 1 0 0 0,0-1 0 0 0,0 1 0 0 0,0-1 0 0 0,1-2 35 0 0,3-7-157 0 0,3-4-35 0 0,-1 0-1 0 0,-1 0 1 0 0,0-1 0 0 0,-1 0 0 0 0,-1 0-1 0 0,1-9 193 0 0,4-63-544 0 0,-4 52 467 0 0,-5 35 157 0 0,0 2 117 0 0,0 0 29 0 0,0 0 4 0 0,-2 2-185 0 0,-1-1-1 0 0,1 1 1 0 0,0-1-1 0 0,0 1 1 0 0,0 0-1 0 0,0 0 0 0 0,1-1 1 0 0,-1 2-1 0 0,0-1 1 0 0,1 0-1 0 0,0 0 1 0 0,-1 0-1 0 0,1 1 1 0 0,0-1-1 0 0,0 0 1 0 0,0 1-1 0 0,0-1 0 0 0,1 1 1 0 0,-1 2-45 0 0,0-3 42 0 0,-1 5 3 0 0,0 0 0 0 0,1 0 0 0 0,0 0 0 0 0,0 0 0 0 0,1 0 0 0 0,0 0 0 0 0,0 0 0 0 0,0 0 0 0 0,1 0 0 0 0,0 0 0 0 0,0 0 0 0 0,1 0 0 0 0,2 6-45 0 0,-3-10 3 0 0,-1 1-1 0 0,1-1 0 0 0,0 0 1 0 0,0 1-1 0 0,0-1 0 0 0,0 0 1 0 0,1 0-1 0 0,-1 0 0 0 0,1 0 1 0 0,0 0-1 0 0,0 0 0 0 0,0 0 1 0 0,0-1-1 0 0,0 1 0 0 0,1-1 1 0 0,-1 1-1 0 0,1-1 0 0 0,0 0 1 0 0,0 0-1 0 0,0 0 0 0 0,0 0 1 0 0,0-1-1 0 0,0 1 0 0 0,0-1 1 0 0,0 0-1 0 0,0 0 0 0 0,1 0 1 0 0,-1 0-1 0 0,1 0 0 0 0,-1-1 1 0 0,0 1-1 0 0,1-1-2 0 0,1-1 6 0 0,0-1-1 0 0,0 1 1 0 0,-1-1-1 0 0,1 0 1 0 0,-1 0-1 0 0,1 0 1 0 0,-1 0-1 0 0,0-1 1 0 0,0 0 0 0 0,0 0-1 0 0,0 0 1 0 0,0 0-1 0 0,-1-1 1 0 0,1 1-1 0 0,-1-1 1 0 0,0 0 0 0 0,0 0-1 0 0,0 0 1 0 0,-1 0-1 0 0,0-1 1 0 0,1 1-1 0 0,-2-1 1 0 0,1 1-1 0 0,0-1 1 0 0,-1 0 0 0 0,0 0-1 0 0,0 0 1 0 0,0 1-1 0 0,-1-1 1 0 0,1 0-1 0 0,-1 0 1 0 0,-1 0 0 0 0,1 0-1 0 0,-1 0 1 0 0,0-2-6 0 0,0 3 9 0 0,-1 0 0 0 0,0-1 1 0 0,0 1-1 0 0,-1 0 0 0 0,1 0 1 0 0,-1 0-1 0 0,0 0 0 0 0,0 1 1 0 0,0-1-1 0 0,-1 1 0 0 0,1 0 1 0 0,-1 0-1 0 0,0 0 0 0 0,1 0 1 0 0,-1 1-1 0 0,-1-1 0 0 0,1 1 1 0 0,0 0-1 0 0,0 0 0 0 0,-1 1 1 0 0,1-1-1 0 0,-3 0-9 0 0,-40-11-169 0 0,35 11-242 0 0,6 2-3597 0 0,-1 0-2638 0 0</inkml:trace>
  <inkml:trace contextRef="#ctx0" brushRef="#br0" timeOffset="5002.78">5431 3110 2304 0 0,'9'24'2408'0'0,"-6"27"5573"0"0,-2-18-5938 0 0,9 167 4082 0 0,-1-66-4347 0 0,13-43-1391 0 0,-13-37-374 0 0,4 23-1234 0 0,-13-76 25 0 0,0-1-315 0 0,0 0-997 0 0,0 0-3735 0 0</inkml:trace>
  <inkml:trace contextRef="#ctx0" brushRef="#br0" timeOffset="5263.92">5423 3376 4144 0 0,'-1'-4'72'0'0,"0"0"0"0"0,0 0 0 0 0,0 0-1 0 0,0 0 1 0 0,1 0 0 0 0,0 0 0 0 0,0-1 0 0 0,0 1 0 0 0,0 0 0 0 0,1 0 0 0 0,0 0 0 0 0,0 0 0 0 0,0 0-1 0 0,0 0 1 0 0,1-1-72 0 0,14-21 3660 0 0,-2-9 2188 0 0,-13 33-5715 0 0,0 1-1 0 0,1-1 0 0 0,-1 1 1 0 0,1 0-1 0 0,-1 0 1 0 0,1-1-1 0 0,-1 1 1 0 0,1 0-1 0 0,0 0 0 0 0,0 1 1 0 0,-1-1-1 0 0,1 0 1 0 0,0 1-1 0 0,0-1 0 0 0,0 1 1 0 0,0-1-1 0 0,0 1 1 0 0,0 0-1 0 0,0 0 0 0 0,0 0 1 0 0,0 0-1 0 0,0 0 1 0 0,-1 0-1 0 0,1 0 1 0 0,0 1-1 0 0,0-1 0 0 0,0 1 1 0 0,0-1-1 0 0,0 1 1 0 0,0 0-1 0 0,-1 0 0 0 0,1 0-132 0 0,46 15 1424 0 0,16 40-288 0 0,-62-53-1118 0 0,0 0-1 0 0,0 1 1 0 0,0-1-1 0 0,-1 1 1 0 0,1 0-1 0 0,-1 0 1 0 0,0-1-1 0 0,0 1 1 0 0,0 0-1 0 0,-1 0 1 0 0,0 0-1 0 0,1 0 1 0 0,-1 0-1 0 0,0 0 1 0 0,-1 0-1 0 0,1 0 1 0 0,-1 0-1 0 0,0-1 1 0 0,0 1-1 0 0,0 0 1 0 0,0 0-1 0 0,0 0 1 0 0,-1-1-1 0 0,0 1 1 0 0,0-1-1 0 0,0 1 1 0 0,0-1-1 0 0,-1 0 1 0 0,1 0-1 0 0,-1 0 1 0 0,1 0-1 0 0,-2 0-17 0 0,-11 13 19 0 0,-2 0 0 0 0,1-2 0 0 0,-2 0 0 0 0,1-1-1 0 0,-2-1 1 0 0,0 0 0 0 0,0-2 0 0 0,-1 0 0 0 0,-13 4-19 0 0,20-9-96 0 0,7-2 1 0 0,-1 0 0 0 0,1-1 0 0 0,0 1 0 0 0,-1-1 0 0 0,1-1-1 0 0,-1 1 1 0 0,1-1 0 0 0,-1-1 0 0 0,0 1 0 0 0,0-1 0 0 0,1 0 0 0 0,-1 0 0 0 0,0-1 95 0 0,6-16-2462 0 0,5 3 638 0 0</inkml:trace>
  <inkml:trace contextRef="#ctx0" brushRef="#br0" timeOffset="5669.84">5988 3155 10824 0 0,'0'0'496'0'0,"1"0"-12"0"0,1-3-175 0 0,-2 3 402 0 0,-4-5 1178 0 0,-1 2-1542 0 0,0 0 0 0 0,0 0 0 0 0,0 1 0 0 0,0-1 0 0 0,0 1 0 0 0,-1 1 0 0 0,1-1 1 0 0,-1 1-1 0 0,1 0 0 0 0,-1 0 0 0 0,0 0 0 0 0,1 1 0 0 0,-1 0 0 0 0,0 0 0 0 0,1 0 0 0 0,-1 1 0 0 0,0-1 0 0 0,1 2 0 0 0,-4 0-347 0 0,-43 7 892 0 0,40-4-847 0 0,1 0-1 0 0,1 1 1 0 0,-1 0-1 0 0,1 0 1 0 0,0 1-1 0 0,0 1 0 0 0,1-1 1 0 0,0 2-1 0 0,-8 8-44 0 0,7-6-4 0 0,8-10 0 0 0,1 1 0 0 0,-1-1 1 0 0,1 1-1 0 0,-1-1 1 0 0,1 1-1 0 0,0 0 0 0 0,0 0 1 0 0,0-1-1 0 0,0 1 1 0 0,0 0-1 0 0,0 0 0 0 0,0 0 1 0 0,1 0-1 0 0,-1 0 1 0 0,1 0-1 0 0,-1 1 0 0 0,1-1 1 0 0,0 0-1 0 0,0 0 1 0 0,0 0-1 0 0,0 0 0 0 0,0 1 4 0 0,10 11-81 0 0,0-3 47 0 0,0-1 0 0 0,1 0 0 0 0,0-1 0 0 0,1 0-1 0 0,-1 0 1 0 0,2-1 0 0 0,12 6 34 0 0,19 13-52 0 0,11 3 52 0 0,-15 3 0 0 0,-38-31 4 0 0,0 0 0 0 0,0 0 0 0 0,0 1 0 0 0,-1-1 0 0 0,1 0 0 0 0,-1 1 0 0 0,0-1 0 0 0,1 1 0 0 0,-1-1 0 0 0,0 1-1 0 0,-1 0 1 0 0,1-1 0 0 0,0 1 0 0 0,-1 0 0 0 0,1 0 0 0 0,-1-1 0 0 0,0 1 0 0 0,0 0 0 0 0,0 0 0 0 0,0 0 0 0 0,-1-1 0 0 0,1 1-1 0 0,-1 0 1 0 0,0 0 0 0 0,0-1 0 0 0,0 1 0 0 0,0 0 0 0 0,0-1 0 0 0,0 1 0 0 0,-1-1 0 0 0,1 0 0 0 0,-1 1 0 0 0,0 0-4 0 0,-2 2 56 0 0,0 1 0 0 0,-1-1 1 0 0,1 0-1 0 0,-1 0 0 0 0,0 0 1 0 0,-1-1-1 0 0,1 0 0 0 0,-1 0 1 0 0,0 0-1 0 0,0 0 1 0 0,0-1-1 0 0,0 0 0 0 0,0-1 1 0 0,-1 1-1 0 0,1-1 0 0 0,-1 0 1 0 0,0-1-1 0 0,0 0 0 0 0,-2 0-56 0 0,1 0-88 0 0,-65 2 259 0 0,24-13-3635 0 0,31 2-3818 0 0</inkml:trace>
  <inkml:trace contextRef="#ctx0" brushRef="#br0" timeOffset="13439.07">928 2863 5984 0 0,'0'0'273'0'0,"0"0"-5"0"0,0 0 116 0 0,0 0 1123 0 0,0 0 511 0 0,0 0 102 0 0,0 0-166 0 0,-1 16 784 0 0,-21 36-1018 0 0,-59 64-1319 0 0,20-64-523 0 0,-69 56-462 0 0,9-45 466 0 0,104-56 133 0 0,15-6 54 0 0,2-1-1 0 0,14 15 196 0 0,23-10-2 0 0,83 10 300 0 0,67-13 638 0 0,-136-2-992 0 0,5-2-78 0 0,-55 2-204 0 0,-1 0-14 0 0,2-2-164 0 0,7-6-1934 0 0,-2 3 880 0 0</inkml:trace>
  <inkml:trace contextRef="#ctx0" brushRef="#br0" timeOffset="13722.31">812 2872 10136 0 0,'0'0'464'0'0,"0"0"-10"0"0,0 0-148 0 0,0 0 463 0 0,0 0 235 0 0,0 9 1944 0 0,13 83 400 0 0,13 116-575 0 0,-29 129-1632 0 0,-2-193-2650 0 0,5-142-3819 0 0,0-2-1770 0 0</inkml:trace>
  <inkml:trace contextRef="#ctx0" brushRef="#br0" timeOffset="52746.97">4713 4882 21023 0 0,'-11'10'960'0'0,"9"-8"-21"0"0,4-1-603 0 0,0 1-381 0 0,0-1-1 0 0,1 0 1 0 0,-1 0 0 0 0,1 0-1 0 0,-1 0 1 0 0,1 0 0 0 0,-1 0-1 0 0,1-1 1 0 0,0 1 0 0 0,-1-1-1 0 0,1 0 1 0 0,0 0 0 0 0,-1 0-1 0 0,1 0 1 0 0,0 0 0 0 0,0-1-1 0 0,-1 1 1 0 0,1-1 0 0 0,-1 1-1 0 0,1-1 1 0 0,0 0 0 0 0,-1 0-1 0 0,0 0 1 0 0,2-2 45 0 0,15-18-417 0 0,12-21 47 0 0,23-63 550 0 0,3-46 683 0 0,-43 106-726 0 0,-8 29-111 0 0,-1 0 0 0 0,0-1 0 0 0,-2 0 0 0 0,0 0 0 0 0,0 0 0 0 0,-1-12-26 0 0,-2 23-14 0 0,0-1 0 0 0,-1 1 0 0 0,1 0-1 0 0,-1 0 1 0 0,0-1 0 0 0,-1 1-1 0 0,1 0 1 0 0,-1 0 0 0 0,0 0 0 0 0,-1 1-1 0 0,0-1 1 0 0,0 0 0 0 0,0 1 0 0 0,0 0-1 0 0,-1 0 1 0 0,0 0 0 0 0,0 0 0 0 0,0 0-1 0 0,-1 1 1 0 0,1 0 0 0 0,-1 0 0 0 0,0 0-1 0 0,-2 0 15 0 0,5 3-3 0 0,0 0-1 0 0,-1 0 0 0 0,1 0 1 0 0,0 0-1 0 0,-1 1 0 0 0,1-1 1 0 0,-1 1-1 0 0,1 0 1 0 0,-1-1-1 0 0,1 1 0 0 0,-1 0 1 0 0,1 1-1 0 0,-1-1 0 0 0,1 0 1 0 0,-1 1-1 0 0,1-1 0 0 0,-1 1 1 0 0,1 0-1 0 0,0 0 1 0 0,-1 0-1 0 0,1 0 0 0 0,0 0 1 0 0,0 0-1 0 0,0 1 0 0 0,0-1 1 0 0,0 1-1 0 0,0-1 0 0 0,0 1 1 0 0,0 0-1 0 0,1 0 1 0 0,-1 0-1 0 0,1 0 0 0 0,-2 2 4 0 0,-6 12 111 0 0,1 1-1 0 0,1 0 1 0 0,0 0-1 0 0,1 1 1 0 0,1 0-1 0 0,1 0 1 0 0,-2 16-111 0 0,-1-2 81 0 0,-5 27 49 0 0,3 0 0 0 0,2 1-1 0 0,2 0 1 0 0,4 0 0 0 0,2 0 0 0 0,3 11-130 0 0,21 49-287 0 0,-21-97 435 0 0,1 0 0 0 0,1 0 1 0 0,1-1-1 0 0,1 1 0 0 0,7 11-148 0 0,-14-31-6 0 0,0-1-1 0 0,0 0 1 0 0,0 0-1 0 0,1 1 1 0 0,-1-1-1 0 0,1 0 0 0 0,-1 0 1 0 0,1 0-1 0 0,0 0 1 0 0,0-1-1 0 0,0 1 1 0 0,0 0-1 0 0,0-1 1 0 0,0 0-1 0 0,0 1 0 0 0,1-1 1 0 0,-1 0-1 0 0,0 0 1 0 0,1 0-1 0 0,-1 0 1 0 0,1-1-1 0 0,-1 1 1 0 0,1-1-1 0 0,-1 1 1 0 0,1-1-1 0 0,-1 0 0 0 0,1 0 1 0 0,0 0-1 0 0,-1 0 1 0 0,1-1-1 0 0,-1 1 1 0 0,1 0-1 0 0,-1-1 1 0 0,1 0-1 0 0,-1 0 1 0 0,1 0-1 0 0,-1 0 0 0 0,0 0 1 0 0,0 0-1 0 0,1-1 1 0 0,-1 1-1 0 0,0-1 1 0 0,0 1-1 0 0,0-1 1 0 0,1-2 6 0 0,12-11-206 0 0,0-2 0 0 0,-2 1 0 0 0,0-2 0 0 0,0 0 0 0 0,-2-1 1 0 0,0 0-1 0 0,-2 0 0 0 0,3-7 206 0 0,45-110-155 0 0,-57 135 262 0 0,0 1 18 0 0,0 0 9 0 0,0 0 20 0 0,0 2 8 0 0,-4 14-54 0 0,1 1 0 0 0,1-1 0 0 0,0 1 0 0 0,2 0 0 0 0,0 0 0 0 0,0 0 0 0 0,2-1 0 0 0,2 12-108 0 0,-1 3 102 0 0,17 34-38 0 0,-13-57-64 0 0,-4-8 6 0 0,-1 0-1 0 0,1 0 0 0 0,0-1 1 0 0,-1 1-1 0 0,1-1 0 0 0,0 0 1 0 0,-1 1-1 0 0,1-1 0 0 0,-1 0 1 0 0,1-1-1 0 0,-1 1 0 0 0,0 0 1 0 0,0-1-1 0 0,1 1 0 0 0,-1-1 1 0 0,0 0-1 0 0,0 0 0 0 0,0 1 1 0 0,-1-1-1 0 0,1-1 0 0 0,0 1 1 0 0,-1 0-1 0 0,1 0 0 0 0,-1-1-5 0 0,19-74 60 0 0,-19 70-38 0 0,-1-1 1 0 0,0 1-1 0 0,0-1 0 0 0,0 1 0 0 0,-1 0 0 0 0,0-1 0 0 0,0 1 0 0 0,-1 0 0 0 0,0-1 1 0 0,0 1-1 0 0,-1 0 0 0 0,0 0 0 0 0,0 1 0 0 0,-1-1 0 0 0,-1-1-22 0 0,-46-38-568 0 0,38 39-1738 0 0,8-1 476 0 0</inkml:trace>
  <inkml:trace contextRef="#ctx0" brushRef="#br0" timeOffset="52967.39">5234 4748 11056 0 0,'7'4'403'0'0,"0"-1"1"0"0,-1 1-1 0 0,1 1 1 0 0,-1-1-1 0 0,0 1 1 0 0,0 0-1 0 0,0 0 1 0 0,-1 1-1 0 0,0 0 1 0 0,0 0-1 0 0,0 0 1 0 0,-1 1-1 0 0,0-1 1 0 0,0 1-1 0 0,-1 0 1 0 0,0 0-1 0 0,0 0 1 0 0,0 1-1 0 0,-1-1 1 0 0,0 1-1 0 0,-1-1 1 0 0,0 1-1 0 0,0 0 1 0 0,0 0-1 0 0,-1 3-403 0 0,18 145 2359 0 0,-13-2-1899 0 0,52 233 167 0 0,-56-369-2940 0 0,-1-14-4325 0 0,0-9 4776 0 0</inkml:trace>
  <inkml:trace contextRef="#ctx0" brushRef="#br0" timeOffset="53202.75">5221 4844 14568 0 0,'0'-1'664'0'0,"27"-45"256"0"0,28 12 809 0 0,-49 32-1549 0 0,1 0 0 0 0,-1 1 0 0 0,0 0 0 0 0,1 0 0 0 0,-1 0 0 0 0,0 1 0 0 0,1 0 0 0 0,-1 0 1 0 0,1 1-1 0 0,-1 0 0 0 0,0 0 0 0 0,1 0 0 0 0,-1 1 0 0 0,0 0 0 0 0,4 2-180 0 0,31 41 1589 0 0,-38-39-1517 0 0,0 0-1 0 0,-1 0 0 0 0,0 0 0 0 0,0 0 0 0 0,0 1 1 0 0,-1-1-1 0 0,0 1 0 0 0,0-1 0 0 0,-1 1 0 0 0,0 0 0 0 0,0-1 1 0 0,0 1-1 0 0,-1-1 0 0 0,0 1 0 0 0,0 1-71 0 0,-22 55 504 0 0,-112 61-1346 0 0,99-90-1147 0 0,11-13-3523 0 0,7-5-1128 0 0</inkml:trace>
  <inkml:trace contextRef="#ctx0" brushRef="#br0" timeOffset="53600.71">5912 4632 14744 0 0,'6'-6'787'0'0,"-4"5"-719"0"0,0 0 0 0 0,-1 0 0 0 0,1-1 0 0 0,0 1 0 0 0,0-1 1 0 0,-1 0-1 0 0,1 0 0 0 0,-1 1 0 0 0,0-1 0 0 0,1 0 1 0 0,-1 0-1 0 0,0 0 0 0 0,0 0 0 0 0,0 0 0 0 0,0-1 0 0 0,0 1 1 0 0,-1 0-1 0 0,1 0 0 0 0,-1-1 0 0 0,0 1 0 0 0,1 0 0 0 0,-1-1 1 0 0,0 1-1 0 0,0 0 0 0 0,0-1 0 0 0,-1 1 0 0 0,1 0 0 0 0,-1-1-68 0 0,0 2 32 0 0,-1 0-1 0 0,1 0 0 0 0,-1 0 0 0 0,0 1 0 0 0,0-1 0 0 0,1 0 0 0 0,-1 1 0 0 0,0-1 1 0 0,0 1-1 0 0,0 0 0 0 0,0-1 0 0 0,0 1 0 0 0,0 0 0 0 0,0 0 0 0 0,0 0 1 0 0,1 1-1 0 0,-1-1 0 0 0,0 0 0 0 0,0 1 0 0 0,0-1 0 0 0,0 1 0 0 0,0 0 0 0 0,1-1 1 0 0,-1 1-1 0 0,0 0 0 0 0,1 0-31 0 0,-84 53 1642 0 0,26-10-352 0 0,-18 27-876 0 0,68-63-442 0 0,0 0 0 0 0,1 1-1 0 0,0 0 1 0 0,1 0-1 0 0,-1 1 1 0 0,2 0 0 0 0,0 0-1 0 0,0 1 1 0 0,1 0-1 0 0,-1 3 29 0 0,5-13-17 0 0,1 1 0 0 0,-1 0 0 0 0,1-1-1 0 0,-1 1 1 0 0,1 0 0 0 0,0-1-1 0 0,0 1 1 0 0,0 0 0 0 0,0 0 0 0 0,0 0-1 0 0,0-1 1 0 0,0 1 0 0 0,0 0 0 0 0,1 0-1 0 0,-1-1 1 0 0,1 1 0 0 0,-1 0-1 0 0,1-1 1 0 0,0 1 0 0 0,0-1 0 0 0,-1 1-1 0 0,1 0 1 0 0,0-1 0 0 0,0 0 0 0 0,1 1-1 0 0,-1-1 1 0 0,0 0 0 0 0,0 0-1 0 0,1 1 1 0 0,-1-1 0 0 0,1 0 0 0 0,-1 0-1 0 0,2 0 18 0 0,59 24-401 0 0,-46-20 360 0 0,194 59 101 0 0,-207-63-19 0 0,1-1 0 0 0,-1 1 0 0 0,0 1 0 0 0,0-1-1 0 0,0 0 1 0 0,0 1 0 0 0,0-1 0 0 0,0 1 0 0 0,0 0-1 0 0,-1 0 1 0 0,1 0 0 0 0,0 0 0 0 0,-1 1 0 0 0,0-1-1 0 0,0 1 1 0 0,0-1 0 0 0,0 1 0 0 0,0 0 0 0 0,0 0 0 0 0,0 0-1 0 0,-1 0 1 0 0,0 0 0 0 0,1 0 0 0 0,-1 0 0 0 0,-1 0-1 0 0,1 0 1 0 0,0 1 0 0 0,-1-1 0 0 0,1 0 0 0 0,-1 1-1 0 0,0-1 1 0 0,0 0 0 0 0,-1 3-41 0 0,-6 8 177 0 0,-2 0 0 0 0,0-1 1 0 0,0 0-1 0 0,-2-1 0 0 0,1 0 0 0 0,-1-1 0 0 0,-1 0 1 0 0,0 0-1 0 0,-1-2 0 0 0,1 1 0 0 0,-3-1-177 0 0,-8 5-180 0 0,0-2 1 0 0,-1-1-1 0 0,0 0 0 0 0,-1-2 0 0 0,0-1 0 0 0,-1-1 0 0 0,1-1 1 0 0,-13 0 179 0 0,-1 0-954 0 0</inkml:trace>
  <inkml:trace contextRef="#ctx0" brushRef="#br0" timeOffset="51912.2">4432 4475 9216 0 0,'-67'-23'3664'0'0,"61"22"-3349"0"0,-1-1 1 0 0,1 1 0 0 0,0 0 0 0 0,0 1 0 0 0,0 0 0 0 0,-1 0 0 0 0,1 0 0 0 0,0 0 0 0 0,0 1-1 0 0,0 0 1 0 0,0 1 0 0 0,-2 0-316 0 0,1 0 56 0 0,1 1 0 0 0,0 1 0 0 0,0-1 0 0 0,1 1 0 0 0,-1 0 0 0 0,1 0 0 0 0,-1 0 0 0 0,1 1 0 0 0,1 0 0 0 0,-1 0 0 0 0,1 0 0 0 0,-1 1 0 0 0,2-1 0 0 0,-1 1 0 0 0,1 0 0 0 0,-1 0 0 0 0,2 0 0 0 0,-1 1 0 0 0,1-1 0 0 0,0 1 0 0 0,0-1 0 0 0,1 1 0 0 0,-1 0 0 0 0,2 0 0 0 0,-1 3-56 0 0,5 133 1049 0 0,2-81-529 0 0,15 86 484 0 0,2 45-240 0 0,-22-73-300 0 0,-19-11-146 0 0,17-108-422 0 0,1 0 0 0 0,-1 0 0 0 0,1 0 0 0 0,-1 0 1 0 0,0 0-1 0 0,1 0 0 0 0,-1 0 0 0 0,0 0 0 0 0,0 0 0 0 0,0 0 1 0 0,0 0-1 0 0,0 0 0 0 0,0-1 0 0 0,0 1 0 0 0,0 0 1 0 0,0-1-1 0 0,0 1 0 0 0,0-1 0 0 0,0 1 0 0 0,-1-1 0 0 0,1 1 1 0 0,0-1-1 0 0,0 0 0 0 0,-1 0 0 0 0,1 0 0 0 0,0 1 1 0 0,0-1-1 0 0,-1 0 0 0 0,1-1 0 0 0,-1 1 104 0 0,-7 0-1931 0 0</inkml:trace>
  <inkml:trace contextRef="#ctx0" brushRef="#br0" timeOffset="52082.75">3835 4930 13824 0 0,'0'0'629'0'0,"6"-3"212"0"0,110-38 2984 0 0,9 26-1778 0 0,22 12-1726 0 0,-83 0-6338 0 0,-33 2-637 0 0</inkml:trace>
  <inkml:trace contextRef="#ctx0" brushRef="#br0" timeOffset="47911.9">924 4743 3224 0 0,'0'0'475'0'0,"0"0"783"0"0,0 0 343 0 0,0 0 67 0 0,0 0-113 0 0,0 0-546 0 0,0 0-237 0 0,0 0-48 0 0,0 0-22 0 0,0 0-52 0 0,0 0-18 0 0,0 0-6 0 0,0 0-21 0 0,4-7 405 0 0,-1 1-810 0 0,1 0 0 0 0,-1 0-1 0 0,1 0 1 0 0,0 1 0 0 0,1-1-1 0 0,-1 1 1 0 0,1 0 0 0 0,0 1-1 0 0,1-1 1 0 0,-1 1-1 0 0,1-1-199 0 0,66-51 300 0 0,-69 55-248 0 0,1-1 0 0 0,-1 1 0 0 0,1-1 0 0 0,0 1 0 0 0,-1 0 0 0 0,1 1-1 0 0,0-1 1 0 0,0 1 0 0 0,0-1 0 0 0,-1 1 0 0 0,1 0 0 0 0,0 0-1 0 0,0 1 1 0 0,0-1 0 0 0,0 1 0 0 0,-1 0 0 0 0,1 0 0 0 0,0 0 0 0 0,-1 1-1 0 0,1-1 1 0 0,-1 1 0 0 0,1 0 0 0 0,-1 0 0 0 0,0 0 0 0 0,0 0 0 0 0,0 0-1 0 0,3 3-51 0 0,30 56 832 0 0,-18 50-624 0 0,-22 80 1586 0 0,-4-110-2148 0 0,3 12 354 0 0,4-80 27 0 0,1-11 106 0 0,0-2 26 0 0,0 0-6 0 0,0 0-90 0 0,0 0-374 0 0,5-15-665 0 0,8-54 626 0 0,-5-170-332 0 0,-9 191 537 0 0,0 41 142 0 0,0 0-1 0 0,0 0 0 0 0,1 1 1 0 0,0-1-1 0 0,0 0 0 0 0,1 0 0 0 0,0 0 1 0 0,0 1-1 0 0,1-1 0 0 0,0 0 1 0 0,0 1-1 0 0,0-1 0 0 0,1 1 0 0 0,0 0 1 0 0,0 0-1 0 0,0 0 0 0 0,2-2 4 0 0,-3 7 33 0 0,-1-1-1 0 0,1 1 0 0 0,-1 0 1 0 0,1-1-1 0 0,0 1 0 0 0,0 0 1 0 0,0 0-1 0 0,0 0 0 0 0,-1 0 0 0 0,1 0 1 0 0,1 1-1 0 0,-1-1 0 0 0,0 0 1 0 0,0 1-1 0 0,0 0 0 0 0,0-1 1 0 0,0 1-1 0 0,0 0 0 0 0,0 0 1 0 0,1 0-1 0 0,-1 0 0 0 0,0 1 1 0 0,0-1-1 0 0,0 1 0 0 0,0-1 1 0 0,0 1-1 0 0,0 0 0 0 0,0 0 0 0 0,0-1 1 0 0,0 1-1 0 0,0 1 0 0 0,0-1 1 0 0,-1 0-1 0 0,2 2-32 0 0,43 80 347 0 0,-1 48 101 0 0,-43-124-436 0 0,-1 1 1 0 0,1-1-1 0 0,-1 1 1 0 0,-1-1 0 0 0,0 0-1 0 0,0 1 1 0 0,0-1-1 0 0,-1 1 1 0 0,0-1 0 0 0,0 1-1 0 0,-1 0-12 0 0,2-8-8 0 0,1 1-1 0 0,-1-1 1 0 0,0 0-1 0 0,0 1 1 0 0,1-1-1 0 0,-1 1 1 0 0,0-1-1 0 0,0 1 1 0 0,0-1 0 0 0,0 1-1 0 0,0-1 1 0 0,0 1-1 0 0,0-1 1 0 0,0 1-1 0 0,0-1 1 0 0,0 1-1 0 0,0-1 1 0 0,0 1-1 0 0,0-1 1 0 0,0 1-1 0 0,0-1 1 0 0,-1 1-1 0 0,1-1 1 0 0,0 1-1 0 0,0-1 1 0 0,0 0-1 0 0,-1 1 1 0 0,1-1-1 0 0,0 1 1 0 0,-1-1-1 0 0,1 0 1 0 0,0 1 0 0 0,-1-1-1 0 0,1 0 1 0 0,-1 1-1 0 0,1-1 1 0 0,0 0-1 0 0,-1 0 1 0 0,1 1-1 0 0,-1-1 1 0 0,1 0-1 0 0,-1 0 1 0 0,1 0-1 0 0,-1 0 1 0 0,1 0-1 0 0,-1 1 1 0 0,1-1-1 0 0,-1 0 1 0 0,1 0-1 0 0,-1 0 1 0 0,1 0-1 0 0,-1 0 1 0 0,1 0-1 0 0,-1-1 1 0 0,1 1 0 0 0,0 0-1 0 0,-1 0 1 0 0,1 0-1 0 0,-1 0 1 0 0,1-1-1 0 0,-1 1 1 0 0,1 0-1 0 0,-1 0 1 0 0,1-1-1 0 0,0 1 1 0 0,-1 0 8 0 0,-10-23-650 0 0,8 7 416 0 0,1 0-1 0 0,1 0 1 0 0,0-1 0 0 0,1 1-1 0 0,0 0 1 0 0,2-1-1 0 0,0 1 1 0 0,1 0 0 0 0,3-9 234 0 0,-5 18-6 0 0,1 0 1 0 0,0 1-1 0 0,0-1 1 0 0,1 0-1 0 0,0 1 1 0 0,0 0-1 0 0,1 0 1 0 0,0 0-1 0 0,0 0 1 0 0,0 0-1 0 0,1 1 1 0 0,-1-1-1 0 0,1 1 1 0 0,0 1-1 0 0,1-1 1 0 0,1 0 5 0 0,-5 3 126 0 0,10 4 474 0 0,-7 2-534 0 0,-1 0 0 0 0,0 0 0 0 0,0 1-1 0 0,0-1 1 0 0,-1 1 0 0 0,0 0-1 0 0,1 0 1 0 0,-2 0 0 0 0,1 0 0 0 0,-1 1-1 0 0,1-1 1 0 0,-1 1 0 0 0,-1-1-1 0 0,1 5-65 0 0,21 121 1023 0 0,-18 0-812 0 0,-1-57-3443 0 0,-4-64 1662 0 0</inkml:trace>
  <inkml:trace contextRef="#ctx0" brushRef="#br0" timeOffset="48161.23">1587 4864 6448 0 0,'0'0'498'0'0,"0"0"-78"0"0,3 0 891 0 0,27-1 5466 0 0,40-6-3712 0 0,11-8-1258 0 0,-32 4-1646 0 0,-5-8-4348 0 0,-37 16-1865 0 0</inkml:trace>
  <inkml:trace contextRef="#ctx0" brushRef="#br0" timeOffset="48394.61">1911 4587 3224 0 0,'0'0'551'0'0,"0"0"1103"0"0,0 0 487 0 0,0 0 99 0 0,0 2-164 0 0,-1 45 1950 0 0,15 35-1176 0 0,-15 100 1091 0 0,6-48-2909 0 0,9-10-1324 0 0,-1-80-2966 0 0,-13-42-1830 0 0,0-2-1433 0 0</inkml:trace>
  <inkml:trace contextRef="#ctx0" brushRef="#br0" timeOffset="48781.75">2134 4718 7832 0 0,'4'5'6672'0'0,"-16"41"-4166"0"0,-42 26-1482 0 0,14-28-1412 0 0,35-40 131 0 0,1 1 0 0 0,-1-1-1 0 0,0 1 1 0 0,0-1 0 0 0,0-1 0 0 0,-1 1 0 0 0,1-1-1 0 0,-1 0 1 0 0,0 0 0 0 0,0-1 0 0 0,0 1 0 0 0,-3-1 257 0 0,-33 13-2648 0 0,41-15 2197 0 0,-20 0 327 0 0,18 0 385 0 0,3 0 110 0 0,0 0 21 0 0,0 0-32 0 0,0 0-160 0 0,0 0-68 0 0,0 0-17 0 0,0 0 50 0 0,0 0 224 0 0,0 0 99 0 0,10 8 532 0 0,70 23 1997 0 0,-35-10-2153 0 0,27 5-73 0 0,26 7-402 0 0,-47-14-269 0 0,-41-17-121 0 0,-8-2-959 0 0,0 0-3764 0 0,5 3-1602 0 0</inkml:trace>
  <inkml:trace contextRef="#ctx0" brushRef="#br0" timeOffset="49343.07">1359 4287 8608 0 0,'-40'-36'1430'0'0,"36"34"-1209"0"0,1 0 0 0 0,0 1 0 0 0,0-1-1 0 0,-1 1 1 0 0,1 0 0 0 0,-1 0 0 0 0,1 0 0 0 0,-1 0-1 0 0,1 1 1 0 0,-1-1 0 0 0,0 1 0 0 0,1 0-1 0 0,-1 0 1 0 0,1 0 0 0 0,-1 0 0 0 0,0 1 0 0 0,0 0-221 0 0,-10 1 209 0 0,1 1 1 0 0,-1 1 0 0 0,1 0 0 0 0,-1 1 0 0 0,2 1 0 0 0,-1 0 0 0 0,0 0 0 0 0,1 1 0 0 0,0 1-1 0 0,1 0 1 0 0,0 1 0 0 0,-1 1-210 0 0,-39 46 154 0 0,36-35-51 0 0,1 0 1 0 0,0 1-1 0 0,2 1 1 0 0,0 0-1 0 0,2 0 1 0 0,-2 8-104 0 0,-6 12 252 0 0,5-16-43 0 0,1 0 0 0 0,1 0 0 0 0,2 1 0 0 0,1 0 0 0 0,1 1 1 0 0,1 0-1 0 0,2 0 0 0 0,0 0 0 0 0,2 1 0 0 0,2-1 0 0 0,1 1 0 0 0,1-1 0 0 0,4 20-209 0 0,29 29 439 0 0,-28-63-419 0 0,1 0-1 0 0,1-1 1 0 0,0 0-1 0 0,0 0 1 0 0,1-1-1 0 0,1-1 1 0 0,1 1-1 0 0,-1-2 1 0 0,2 0 0 0 0,0 0-1 0 0,0-1 1 0 0,0-1-1 0 0,2 0 1 0 0,-1-1-1 0 0,9 4-19 0 0,105 38-1457 0 0,-83-40-90 0 0</inkml:trace>
  <inkml:trace contextRef="#ctx0" brushRef="#br0" timeOffset="49749.15">2139 4374 11056 0 0,'0'0'852'0'0,"3"1"-560"0"0,89 77 3938 0 0,4 30-1453 0 0,-6 34-493 0 0,-83-125-2127 0 0,0 1 0 0 0,-1 0 0 0 0,-1 0-1 0 0,-1 0 1 0 0,-1 1 0 0 0,0-1 0 0 0,0 18-157 0 0,-3-19 67 0 0,-1 1 1 0 0,0-1 0 0 0,-1 0 0 0 0,-1 0 0 0 0,-1 0-1 0 0,0-1 1 0 0,-3 8-68 0 0,1-5-173 0 0,0-1 0 0 0,-2 0 1 0 0,0-1-1 0 0,-1 1 0 0 0,0-2 0 0 0,-2 1 0 0 0,0-1 0 0 0,0-1 0 0 0,-2 0 0 0 0,-7 7 173 0 0,10-15-1528 0 0,-4-2-375 0 0</inkml:trace>
  <inkml:trace contextRef="#ctx0" brushRef="#br0" timeOffset="50335.42">2534 4635 12528 0 0,'2'2'572'0'0,"67"27"329"0"0,-60-22-489 0 0,-1 0 1 0 0,-1 1-1 0 0,0 0 0 0 0,0 0 1 0 0,0 0-1 0 0,-1 1 0 0 0,0 0 1 0 0,-1 1-1 0 0,0-1 0 0 0,3 8-412 0 0,10 17 683 0 0,-10-18-158 0 0,-1-1 0 0 0,0 1 0 0 0,-1 0 0 0 0,-1 1 0 0 0,-1 0 0 0 0,2 10-525 0 0,2 99 789 0 0,-8-126-790 0 0,1 3 0 0 0,0 0-1 0 0,0 0 0 0 0,-1 0 0 0 0,1 1 0 0 0,-1-1 0 0 0,0 0 1 0 0,0 0-1 0 0,0 0 0 0 0,0 0 0 0 0,0 0 0 0 0,-1 0 0 0 0,1 0 1 0 0,-1 0-1 0 0,0 0 0 0 0,0 0 0 0 0,0 0 0 0 0,-1 0 0 0 0,1 0 0 0 0,-1-1 1 0 0,0 3 1 0 0,2-5-24 0 0,-1 1 1 0 0,1 0-1 0 0,0-1 0 0 0,0 1 1 0 0,-1 0-1 0 0,1-1 1 0 0,0 1-1 0 0,-1 0 1 0 0,1-1-1 0 0,-1 1 0 0 0,1-1 1 0 0,0 1-1 0 0,-1-1 1 0 0,1 1-1 0 0,-1-1 1 0 0,0 1-1 0 0,1-1 0 0 0,-1 0 1 0 0,1 1-1 0 0,-1-1 1 0 0,0 0-1 0 0,1 1 1 0 0,-1-1-1 0 0,0 0 0 0 0,1 0 1 0 0,-1 0-1 0 0,0 1 1 0 0,1-1-1 0 0,-1 0 1 0 0,0 0-1 0 0,1 0 0 0 0,-1 0 1 0 0,0 0-1 0 0,0 0 1 0 0,1-1-1 0 0,-1 1 1 0 0,0 0-1 0 0,1 0 0 0 0,-1 0 1 0 0,0-1-1 0 0,1 1 1 0 0,-1 0-1 0 0,1-1 0 0 0,-1 1 1 0 0,0 0-1 0 0,1-1 1 0 0,-1 1-1 0 0,1-1 1 0 0,-1 1-1 0 0,1-1 0 0 0,-1 1 1 0 0,1-1-1 0 0,0 1 1 0 0,-1-1-1 0 0,1 0 1 0 0,-1 1-1 0 0,1-1 0 0 0,0 1 1 0 0,0-1-1 0 0,-1 0 1 0 0,1 0 23 0 0,-22-41-944 0 0,17 31 819 0 0,1 0-1 0 0,0 0 1 0 0,1 0-1 0 0,0 0 1 0 0,1-1-1 0 0,0 1 0 0 0,1-1 1 0 0,0 0-1 0 0,1 1 1 0 0,0-1-1 0 0,1 0 1 0 0,0 1-1 0 0,1-1 0 0 0,0 1 1 0 0,1-1-1 0 0,0 1 1 0 0,5-11 125 0 0,-6 17-26 0 0,0-2 53 0 0,0 1-1 0 0,1-1 0 0 0,0 0 0 0 0,1 0 0 0 0,0 1 0 0 0,0 0 1 0 0,0 0-1 0 0,0 0 0 0 0,1 0 0 0 0,0 1 0 0 0,1 0-26 0 0,-3 4 104 0 0,0 1-1 0 0,-1 0 1 0 0,1 0-1 0 0,0 1 0 0 0,0-1 1 0 0,0 0-1 0 0,0 1 1 0 0,0 0-1 0 0,0 0 0 0 0,-1 0 1 0 0,1 0-1 0 0,0 0 1 0 0,-1 0-1 0 0,1 1 0 0 0,-1-1 1 0 0,1 1-1 0 0,-1 0 1 0 0,0 0-1 0 0,0-1 1 0 0,1 2-1 0 0,-1-1 0 0 0,-1 0 1 0 0,1 0-1 0 0,0 1 1 0 0,0-1-1 0 0,-1 1 0 0 0,1 1-103 0 0,26 65 1728 0 0,-11-24-1514 0 0,-9-7-604 0 0,-7-29 401 0 0,-1-7 13 0 0,0-2-112 0 0,0 0-52 0 0,0 0-11 0 0,0 0-45 0 0,0 0-184 0 0,0 0-78 0 0,6-19-1188 0 0,15-66-1279 0 0,1 18 2129 0 0,28-59 198 0 0,-49 124 673 0 0,0 0 1 0 0,0 0 0 0 0,0 0 0 0 0,0 1 0 0 0,0-1 0 0 0,1 0 0 0 0,-1 0 0 0 0,0 1 0 0 0,1-1 0 0 0,-1 1 0 0 0,1-1 0 0 0,0 1 0 0 0,0 0 0 0 0,-1 0 0 0 0,1 0 0 0 0,0 0 0 0 0,0 0 0 0 0,0 0 0 0 0,0 0 0 0 0,0 0-1 0 0,0 1 1 0 0,0-1 0 0 0,0 1 0 0 0,0 0 0 0 0,1-1 0 0 0,-1 1 0 0 0,2 0-76 0 0,14 19 1021 0 0,-12-7-792 0 0,0 0 0 0 0,-1 1 0 0 0,0 0 0 0 0,-1-1 0 0 0,0 1 0 0 0,-1 0 0 0 0,-1 1-1 0 0,0-1 1 0 0,-1 1 0 0 0,0 10-229 0 0,0-9 103 0 0,2 16 14 0 0,-1 1-1 0 0,-1-1 1 0 0,-2 0-1 0 0,-2 0 1 0 0,-1 1-1 0 0,-2 7-116 0 0,-12-10-4012 0 0,17-27-2490 0 0</inkml:trace>
  <inkml:trace contextRef="#ctx0" brushRef="#br0" timeOffset="50965.73">512 4453 12352 0 0,'-55'61'1341'0'0,"-48"102"-370"0"0,84-131-872 0 0,-2-1 0 0 0,-1-1 0 0 0,-2-1 0 0 0,-1-2 1 0 0,-3 2-100 0 0,-39 29 92 0 0,-36 15 40 0 0,59-46 1277 0 0,106-35 1205 0 0,78-7-1822 0 0,105 18 488 0 0,-146 9-710 0 0,7-4 490 0 0,-105-8-1527 0 0,10-4-708 0 0,-7 1 614 0 0,9-1-3491 0 0,-13 4 2366 0 0</inkml:trace>
  <inkml:trace contextRef="#ctx0" brushRef="#br0" timeOffset="51212.08">439 4441 13072 0 0,'0'0'297'0'0,"0"0"39"0"0,0 0 19 0 0,0 0-34 0 0,-1 3-210 0 0,-20 178 3068 0 0,18 25-1156 0 0,6-103-854 0 0,-1-43-756 0 0,3-1 0 0 0,3 1 0 0 0,4 7-413 0 0,-7-44-1680 0 0,3-4-5670 0 0</inkml:trace>
  <inkml:trace contextRef="#ctx0" brushRef="#br0" timeOffset="68574.66">2705 826 11976 0 0,'0'0'546'0'0,"0"2"-10"0"0,-12 168 6877 0 0,11-162-7232 0 0,1 0 0 0 0,1 0 0 0 0,-1 0 0 0 0,1 0 0 0 0,1 0 0 0 0,-1 0-1 0 0,2 0 1 0 0,-1-1 0 0 0,2 5-181 0 0,8 29 266 0 0,6 83-2125 0 0,-18-124 728 0 0</inkml:trace>
  <inkml:trace contextRef="#ctx0" brushRef="#br0" timeOffset="68743.2">2705 445 10592 0 0,'-14'-10'944'0'0,"14"10"-752"0"0,0 0-192 0 0,0 0 0 0 0,0 0 1080 0 0,0 0 176 0 0,0 0 40 0 0,9 7 7 0 0,4-4-839 0 0,-3 12-168 0 0,-7-3-32 0 0,2 6-8 0 0,5 2-152 0 0,-2-2-32 0 0,1 0-8 0 0,1 5-4903 0 0,3-1-985 0 0</inkml:trace>
  <inkml:trace contextRef="#ctx0" brushRef="#br0" timeOffset="69013.48">2831 936 18199 0 0,'0'0'830'0'0,"0"0"-14"0"0,2-2-526 0 0,81-35-336 0 0,-47 26-44 0 0,58-11 477 0 0,-22 11-602 0 0,-64 9 432 0 0,-2 1-1714 0 0,-3 1-3316 0 0,-3 0-1241 0 0</inkml:trace>
  <inkml:trace contextRef="#ctx0" brushRef="#br0" timeOffset="69295.72">3131 611 7368 0 0,'-1'0'43'0'0,"0"0"0"0"0,0 1 1 0 0,0-1-1 0 0,0 0 0 0 0,0 1 1 0 0,0-1-1 0 0,0 1 0 0 0,1-1 0 0 0,-1 1 1 0 0,0-1-1 0 0,0 1 0 0 0,1 0 1 0 0,-1-1-1 0 0,0 1 0 0 0,1 0 0 0 0,-1 0 1 0 0,1-1-1 0 0,-1 1 0 0 0,1 0 1 0 0,-1 0-1 0 0,1 0 0 0 0,-1 0 0 0 0,1 0 1 0 0,0 0-1 0 0,0 0 0 0 0,-1-1 1 0 0,1 1-1 0 0,0 0 0 0 0,0 0 0 0 0,0 0 1 0 0,0 0-1 0 0,0 0 0 0 0,0 0 1 0 0,0 0-1 0 0,1 0-43 0 0,-4 12 1659 0 0,-14 115 4574 0 0,14 15-3026 0 0,12-20-1754 0 0,14 22-861 0 0,-16-117-521 0 0,-5-25-28 0 0,1-3-183 0 0,-1 1-1 0 0,1-1 1 0 0,0 0 0 0 0,0 0 0 0 0,-1 0 0 0 0,1 0 0 0 0,0 0 0 0 0,0-1-1 0 0,0 1 1 0 0,-1-1 0 0 0,1 0 0 0 0,0 1 0 0 0,-1-1 0 0 0,1 0 0 0 0,-1-1 0 0 0,1 1-1 0 0,-1 0 1 0 0,0-1 0 0 0,1 0 0 0 0,-1 1 0 0 0,0-1 0 0 0,0 0 0 0 0,0 0 0 0 0,0 0-1 0 0,0 0 1 0 0,-1-1 0 0 0,2 0 140 0 0,-2 1-280 0 0,12-13-6373 0 0</inkml:trace>
  <inkml:trace contextRef="#ctx0" brushRef="#br0" timeOffset="69912.08">3256 1067 13272 0 0,'-5'7'1333'0'0,"1"-5"-1153"0"0,14 3 660 0 0,-3-4-685 0 0,0-1 0 0 0,0 1 0 0 0,0-2 0 0 0,0 1 1 0 0,0 0-1 0 0,0-1 0 0 0,0-1 0 0 0,0 1 0 0 0,0-1 0 0 0,0 0 0 0 0,-1-1 0 0 0,1 1 1 0 0,-1-1-1 0 0,0-1 0 0 0,0 1 0 0 0,0-1 0 0 0,4-3-155 0 0,57-40 73 0 0,-26-3-73 0 0,-36 36-27 0 0,-4 12 13 0 0,0 0 1 0 0,0 1 0 0 0,0-1-1 0 0,0 0 1 0 0,-1 1-1 0 0,1-1 1 0 0,0 0 0 0 0,-1 0-1 0 0,0 0 1 0 0,1 0-1 0 0,-1 0 1 0 0,0 1-1 0 0,0-1 1 0 0,0 0 0 0 0,0 0-1 0 0,-1 0 1 0 0,1 0-1 0 0,0 0 1 0 0,-1 1 0 0 0,1-1-1 0 0,-2-1 14 0 0,1 1-6 0 0,-1 0 0 0 0,0 0 0 0 0,1 0 0 0 0,-1 1 0 0 0,0-1 0 0 0,0 1 0 0 0,0-1 0 0 0,0 1 0 0 0,-1 0 0 0 0,1 0 0 0 0,0 0 0 0 0,0 0 0 0 0,-1 0 0 0 0,1 1 0 0 0,-1-1 0 0 0,1 1 0 0 0,-1-1 0 0 0,1 1 0 0 0,-1 0 0 0 0,1 0 0 0 0,0 0 0 0 0,-1 0 0 0 0,1 0 0 0 0,-1 1 0 0 0,1-1 0 0 0,-3 2 6 0 0,-49 30 761 0 0,45-25-571 0 0,1-1-1 0 0,-1 1 0 0 0,2 1 0 0 0,-1 0 0 0 0,1 0 1 0 0,1 0-1 0 0,-1 1 0 0 0,1 0 0 0 0,-3 7-189 0 0,-15 51 1003 0 0,23-63-968 0 0,1 1 1 0 0,-1-1 0 0 0,1 0 0 0 0,0 1-1 0 0,0-1 1 0 0,0 1 0 0 0,0-1 0 0 0,1 1-1 0 0,0-1 1 0 0,0 0 0 0 0,0 0 0 0 0,1 1-1 0 0,-1-1 1 0 0,1 0 0 0 0,0 0 0 0 0,0 0-1 0 0,0-1 1 0 0,1 1 0 0 0,-1 0 0 0 0,1-1-1 0 0,1 1-35 0 0,0 1-16 0 0,0-1-1 0 0,0 0 0 0 0,1 0 1 0 0,-1 0-1 0 0,1 0 0 0 0,0-1 1 0 0,0 0-1 0 0,0 0 0 0 0,1-1 1 0 0,-1 1-1 0 0,1-1 0 0 0,2 1 17 0 0,59-18-1340 0 0,-1-31-1811 0 0,-16-17-3788 0 0,-14 4 2563 0 0,-16 6 3187 0 0,-13-2 3959 0 0,-11 11 3940 0 0,2 38-3095 0 0,0 16-2677 0 0,11 217 2522 0 0,-1-68-3072 0 0,-4-118-378 0 0,-5-31-10 0 0,-2-17 0 0 0,3 7 0 0 0,-2-14 0 0 0,0 0 0 0 0,1 0 0 0 0,1 0 0 0 0,0-1 0 0 0,1 1 0 0 0,1 0 0 0 0,0 0 0 0 0,3-9 0 0 0,-1-4 0 0 0,2-6-70 0 0,2 0 0 0 0,1 0-1 0 0,1 1 1 0 0,2 0-1 0 0,10-21 71 0 0,19-2-4597 0 0,-32 46-2013 0 0</inkml:trace>
  <inkml:trace contextRef="#ctx0" brushRef="#br0" timeOffset="70376.84">4064 838 13248 0 0,'-11'0'604'0'0,"8"0"-14"0"0,-2 4-352 0 0,-10 4 210 0 0,0 2 0 0 0,1 0 0 0 0,0 1-1 0 0,1 0 1 0 0,0 1 0 0 0,0 1 0 0 0,2 0 0 0 0,-1 0 0 0 0,2 1 0 0 0,-7 11-448 0 0,-6 48 1080 0 0,20-63-984 0 0,0 0 0 0 0,1 0 0 0 0,0 0 0 0 0,0 0 0 0 0,1 0 0 0 0,0 0 0 0 0,1 0 0 0 0,0 1 0 0 0,1-1 0 0 0,0 0 0 0 0,1 0 0 0 0,0 0 0 0 0,0 0 0 0 0,1 0 0 0 0,1-1 0 0 0,-1 1 0 0 0,2 1-96 0 0,-2-8-26 0 0,-1 0-1 0 0,0-1 1 0 0,1 0-1 0 0,0 1 1 0 0,-1-1-1 0 0,1 0 1 0 0,0 0-1 0 0,0-1 1 0 0,0 1-1 0 0,0-1 1 0 0,0 1-1 0 0,1-1 1 0 0,-1 0-1 0 0,0 0 1 0 0,1 0-1 0 0,-1-1 1 0 0,1 1-1 0 0,-1-1 1 0 0,0 0-1 0 0,1 0 0 0 0,-1 0 1 0 0,1 0-1 0 0,-1-1 1 0 0,1 1-1 0 0,-1-1 1 0 0,0 0-1 0 0,1 0 1 0 0,-1 0-1 0 0,0 0 1 0 0,0-1-1 0 0,0 1 1 0 0,0-1-1 0 0,0 0 1 0 0,0 0-1 0 0,0 0 1 0 0,0 0-1 0 0,-1-1 1 0 0,1 1-1 0 0,-1-1 1 0 0,0 1-1 0 0,0-1 1 0 0,0 0-1 0 0,0 0 1 0 0,0 0-1 0 0,1-3 27 0 0,72-128-1447 0 0,-42 50 1407 0 0,-33 82 363 0 0,0 2 76 0 0,0 0 7 0 0,0 0 4 0 0,-6 4 428 0 0,3 1-718 0 0,0 1 0 0 0,0 0 0 0 0,0 0 0 0 0,1 0 1 0 0,-1 0-1 0 0,2 1 0 0 0,-1-1 0 0 0,1 1 0 0 0,0-1 0 0 0,0 1 0 0 0,0-1 0 0 0,1 1 0 0 0,0-1 0 0 0,1 1 0 0 0,0 0-120 0 0,-1-7 2 0 0,0 15-12 0 0,1 0 0 0 0,1 0 0 0 0,0 0-1 0 0,1 0 1 0 0,1 0 0 0 0,1-1 0 0 0,0 0 0 0 0,0 0 0 0 0,1 0 0 0 0,2 2 10 0 0,1-6-1283 0 0,0 1-416 0 0</inkml:trace>
  <inkml:trace contextRef="#ctx0" brushRef="#br0" timeOffset="70627.17">4099 939 12896 0 0,'0'0'997'0'0,"1"-1"-656"0"0,44-24 3095 0 0,120 4-291 0 0,-119 17-3203 0 0,-1-1 0 0 0,1-2 0 0 0,41-12 58 0 0,-69 15-1286 0 0,-4 1-398 0 0</inkml:trace>
  <inkml:trace contextRef="#ctx0" brushRef="#br0" timeOffset="70928.36">4440 674 4608 0 0,'-2'1'86'0'0,"-1"0"0"0"0,1 0 0 0 0,0 0 0 0 0,0 1 0 0 0,-1-1 0 0 0,1 1 0 0 0,0 0 0 0 0,1-1 0 0 0,-1 1 0 0 0,0 0 0 0 0,0 0 0 0 0,1 0 0 0 0,-1 0 0 0 0,1 0 0 0 0,0 1 0 0 0,0-1 0 0 0,-1 2-86 0 0,-10 14 3930 0 0,-13 33 2612 0 0,5 35-3490 0 0,18-60-2774 0 0,0 0-1 0 0,1 1 0 0 0,2-1 1 0 0,0 0-1 0 0,2 0 1 0 0,1 0-1 0 0,1-1 1 0 0,1 1-1 0 0,1-1 1 0 0,2 0-1 0 0,6 14-277 0 0,-11-30 17 0 0,0-1 1 0 0,1 1-1 0 0,0-1 0 0 0,0 0 1 0 0,1 0-1 0 0,0 0 0 0 0,1-1 1 0 0,-1 0-1 0 0,4 2-17 0 0,-8-7-25 0 0,0 0 0 0 0,1 0-1 0 0,-1 0 1 0 0,0-1 0 0 0,1 1 0 0 0,0 0 0 0 0,-1-1-1 0 0,1 0 1 0 0,0 0 0 0 0,0 0 0 0 0,0 0 0 0 0,-1 0-1 0 0,1 0 1 0 0,0-1 0 0 0,0 1 0 0 0,0-1 0 0 0,0 0-1 0 0,0 0 1 0 0,0 0 0 0 0,0-1 0 0 0,0 1 0 0 0,0-1-1 0 0,0 1 1 0 0,0-1 0 0 0,0 0 0 0 0,0 0-1 0 0,0 0 1 0 0,-1 0 0 0 0,1-1 0 0 0,0 1 0 0 0,0-1 25 0 0,7-6-250 0 0,0-1 1 0 0,0 0 0 0 0,-1 0-1 0 0,0-1 1 0 0,0 0 0 0 0,-1 0-1 0 0,-1-1 1 0 0,0 0 0 0 0,0-1-1 0 0,1-4 250 0 0,37-74-936 0 0,-20 42 1206 0 0,-24 47-159 0 0,4-11 3783 0 0,-12 121-2625 0 0,14-20-1269 0 0,24 9-2756 0 0,-25-86 912 0 0</inkml:trace>
  <inkml:trace contextRef="#ctx0" brushRef="#br0" timeOffset="71178.69">4727 651 3224 0 0,'0'0'288'0'0,"0"0"-288"0"0,0 0 0 0 0,0 0 0 0 0,0 0 3040 0 0,0 0 560 0 0,0 0 112 0 0,0 0 15 0 0,0 0-2999 0 0,0 0-600 0 0,10 8-128 0 0,-2-1 0 0 0,2 1-856 0 0,-2-2-152 0 0</inkml:trace>
  <inkml:trace contextRef="#ctx0" brushRef="#br0" timeOffset="71431.02">5000 957 17191 0 0,'0'2'388'0'0,"-36"64"1104"0"0,28-49-1218 0 0,0 0-1 0 0,2 1 0 0 0,0 0 1 0 0,1 0-1 0 0,1 0 0 0 0,1 0 1 0 0,0 1-274 0 0,2 1 233 0 0,-1-15-177 0 0,1 1-1 0 0,1 0 1 0 0,-1 0-1 0 0,1 0 0 0 0,0 0 1 0 0,0 0-1 0 0,1 0 0 0 0,0 0 1 0 0,0 0-1 0 0,0 0 0 0 0,1 0 1 0 0,0-1-1 0 0,0 1 0 0 0,0 0 1 0 0,1-1-1 0 0,0 0 0 0 0,0 2-55 0 0,-2-6 10 0 0,0 0-1 0 0,0 0 1 0 0,0 0-1 0 0,0 0 1 0 0,0 0-1 0 0,0 0 1 0 0,0 0-1 0 0,0-1 1 0 0,0 1-1 0 0,0 0 1 0 0,0 0-1 0 0,1-1 1 0 0,-1 1-1 0 0,0-1 1 0 0,0 1-1 0 0,1-1 1 0 0,-1 0-1 0 0,0 1 1 0 0,1-1-1 0 0,-1 0 1 0 0,0 0-1 0 0,1 0 1 0 0,-1 0 0 0 0,0 0-1 0 0,1 0 1 0 0,-1 0-1 0 0,0-1 1 0 0,1 1-1 0 0,-1 0 1 0 0,0-1-1 0 0,1 1 1 0 0,-1-1-1 0 0,0 0 1 0 0,0 1-1 0 0,0-1 1 0 0,1 0-1 0 0,-1 1 1 0 0,0-1-1 0 0,0 0 1 0 0,0 0-1 0 0,0 0 1 0 0,0 0-1 0 0,0-1-9 0 0,33-50 193 0 0,10-113 157 0 0,-43 160-357 0 0,-1 0 1 0 0,-1 0-1 0 0,1-1 0 0 0,-1 1 0 0 0,1 0 0 0 0,-2 0 1 0 0,1 0-1 0 0,0 0 0 0 0,-1 0 0 0 0,0 0 0 0 0,0 0 0 0 0,-1 0 1 0 0,1 1-1 0 0,-1-1 0 0 0,0 1 0 0 0,0-1 0 0 0,-2 0 7 0 0,-5-2-359 0 0,4 6-3317 0 0,4 1 1126 0 0,1 0-4508 0 0</inkml:trace>
  <inkml:trace contextRef="#ctx0" brushRef="#br0" timeOffset="71762.13">5202 894 14368 0 0,'2'2'330'0'0,"2"6"-180"0"0,0 0 0 0 0,0 0 0 0 0,-1 0 0 0 0,0 0 0 0 0,-1 1 0 0 0,0-1-1 0 0,0 1 1 0 0,-1-1 0 0 0,0 1 0 0 0,0 0 0 0 0,-1 0 0 0 0,0-1 0 0 0,-1 1 0 0 0,0 2-150 0 0,1 8 1112 0 0,-3 47 1298 0 0,6 69-642 0 0,8-68-1768 0 0,-8-60-28 0 0,-2-6-121 0 0,-1-1-66 0 0,14-34-721 0 0,25-107-328 0 0,6 50 826 0 0,34-5 952 0 0,-74 91-369 0 0,-4 4-87 0 0,-1-1-1 0 0,1 0 0 0 0,0 1 1 0 0,1 0-1 0 0,-1-1 0 0 0,0 1 1 0 0,0-1-1 0 0,1 1 1 0 0,-1 0-1 0 0,0 0 0 0 0,1 0 1 0 0,-1 0-1 0 0,1 0 1 0 0,0 0-1 0 0,-1 0 0 0 0,1 1 1 0 0,0-1-1 0 0,-1 0 0 0 0,1 1 1 0 0,0-1-1 0 0,0 1 1 0 0,0 0-1 0 0,-1 0 0 0 0,1 0 1 0 0,0 0-1 0 0,0 0 1 0 0,0 0-1 0 0,0 0 0 0 0,-1 0 1 0 0,1 1-1 0 0,0-1 0 0 0,0 1 1 0 0,-1-1-1 0 0,1 1 1 0 0,0 0-1 0 0,-1 0 0 0 0,2 0-57 0 0,5 7 140 0 0,-1 0 0 0 0,0 1 0 0 0,0-1-1 0 0,-1 1 1 0 0,0 1 0 0 0,-1-1 0 0 0,0 1 0 0 0,0 0-1 0 0,-1 0 1 0 0,-1 1 0 0 0,1-1 0 0 0,-2 1 0 0 0,1 0-1 0 0,-2 0 1 0 0,1-1 0 0 0,-1 1 0 0 0,-1 0-1 0 0,0 0 1 0 0,-1 1-140 0 0,-5 57-74 0 0,0-30-6652 0 0,6-19-881 0 0</inkml:trace>
  <inkml:trace contextRef="#ctx0" brushRef="#br0" timeOffset="67406.78">941 876 7832 0 0,'0'0'356'0'0,"0"0"-7"0"0,0 0-80 0 0,0 0 478 0 0,1 2 233 0 0,2 8-353 0 0,1 1 0 0 0,-2 0 0 0 0,1 0 0 0 0,-2 0 0 0 0,1 0 0 0 0,-1 0 0 0 0,-1 0 0 0 0,0 0 0 0 0,-2 9-627 0 0,2 10 471 0 0,-18 312 1761 0 0,13-108-1538 0 0,5-65-1273 0 0,0-167 47 0 0,0-2-736 0 0,0 0-3013 0 0,0 0-1288 0 0</inkml:trace>
  <inkml:trace contextRef="#ctx0" brushRef="#br0" timeOffset="67659.1">830 1007 2760 0 0,'-1'-7'158'0'0,"0"0"1"0"0,0 0-1 0 0,1 0 0 0 0,0 0 0 0 0,1 0 1 0 0,-1-1-1 0 0,1 1 0 0 0,1 0 1 0 0,-1 1-1 0 0,1-1 0 0 0,1 0 1 0 0,-1 0-1 0 0,1 1 0 0 0,0-1 1 0 0,4-4-159 0 0,33-50 8351 0 0,-38 58-8220 0 0,0 1 0 0 0,0 0 0 0 0,0-1 0 0 0,0 1 0 0 0,0 0 0 0 0,0 0 0 0 0,1 0-1 0 0,-1 0 1 0 0,1 1 0 0 0,-1-1 0 0 0,1 0 0 0 0,0 1 0 0 0,0 0 0 0 0,-1 0 0 0 0,1 0 0 0 0,0 0 0 0 0,0 0-1 0 0,0 1 1 0 0,0-1 0 0 0,0 1 0 0 0,1 0 0 0 0,-1 0 0 0 0,0 0 0 0 0,0 0 0 0 0,0 0 0 0 0,0 1 0 0 0,0-1-1 0 0,2 2-130 0 0,4 3 97 0 0,-1 0-1 0 0,1 1 0 0 0,-2 0 1 0 0,1 1-1 0 0,0 0 0 0 0,-1 0 1 0 0,-1 1-1 0 0,1-1 0 0 0,-1 1 1 0 0,0 1-1 0 0,-1-1 0 0 0,0 1 1 0 0,-1 0-1 0 0,1 0 0 0 0,-2 1 1 0 0,1-1-1 0 0,-1 1 0 0 0,-1-1 1 0 0,0 1-1 0 0,1 7-96 0 0,-2-8 37 0 0,0-1 1 0 0,-1 1-1 0 0,0-1 0 0 0,0 1 0 0 0,-1-1 1 0 0,0 1-1 0 0,-1-1 0 0 0,1 0 0 0 0,-2 1 0 0 0,1-1 1 0 0,-1 0-1 0 0,0-1 0 0 0,-1 1 0 0 0,-3 4-37 0 0,-3 12 80 0 0,6-13-48 0 0,-1 0-1 0 0,-1 0 0 0 0,0 0 1 0 0,-1 0-1 0 0,0-1 0 0 0,0 0 0 0 0,-1 0 1 0 0,-1-1-1 0 0,0 0 0 0 0,0-1 0 0 0,0 0 1 0 0,-1 0-1 0 0,-6 3-31 0 0,-39 24-2397 0 0,43-32 1211 0 0</inkml:trace>
  <inkml:trace contextRef="#ctx0" brushRef="#br0" timeOffset="68238.55">1085 1070 7832 0 0,'0'0'356'0'0,"0"0"-7"0"0,2 1-221 0 0,43 3 106 0 0,-31-4 648 0 0,-1-1 1 0 0,1 0-1 0 0,-1-1 1 0 0,0-1 0 0 0,0 0-1 0 0,0-1 1 0 0,7-3-883 0 0,94-63 1921 0 0,-56 27-1698 0 0,-56 42-216 0 0,-1-1 1 0 0,1 1-1 0 0,-1-1 0 0 0,0 0 1 0 0,1 0-1 0 0,-1 0 0 0 0,0 1 1 0 0,0-1-1 0 0,0 0 0 0 0,0 0 1 0 0,0 0-1 0 0,-1-1 0 0 0,1 1 1 0 0,-1 0-1 0 0,1 0 0 0 0,-1 0 1 0 0,0 0-1 0 0,0-1 0 0 0,0 1 1 0 0,0 0-1 0 0,0 0 0 0 0,0 0 1 0 0,-1-1-1 0 0,1 1 1 0 0,-1 0-1 0 0,1 0 0 0 0,-1 0 1 0 0,0 0-1 0 0,0 0 0 0 0,0 0 1 0 0,0 0-1 0 0,0 0 0 0 0,0 0 1 0 0,-1 1-1 0 0,1-1 0 0 0,-1 0 1 0 0,1 1-1 0 0,-1-1 0 0 0,1 1 1 0 0,-1-1-1 0 0,0 1-7 0 0,-3-1 5 0 0,1 0-1 0 0,-1 0 1 0 0,0 1 0 0 0,1-1-1 0 0,-1 1 1 0 0,0 1 0 0 0,0-1-1 0 0,0 0 1 0 0,0 1 0 0 0,0 0-1 0 0,1 0 1 0 0,-1 1-1 0 0,0-1 1 0 0,0 1 0 0 0,0 0-1 0 0,0 1 1 0 0,1-1 0 0 0,-1 1-1 0 0,1 0 1 0 0,-1 0 0 0 0,1 0-1 0 0,-1 0 1 0 0,1 1 0 0 0,0 0-1 0 0,0 0 1 0 0,1 0-1 0 0,-3 3-4 0 0,-1-1 24 0 0,2 1 0 0 0,-1 0 0 0 0,1 0 0 0 0,-1 1 0 0 0,2-1 0 0 0,-1 1 0 0 0,1 0 0 0 0,0 1 0 0 0,1-1 0 0 0,-1 1-1 0 0,1-1 1 0 0,1 1 0 0 0,0 0 0 0 0,0 1-24 0 0,0-2 35 0 0,0 0-1 0 0,1 0 1 0 0,0 0-1 0 0,1 0 1 0 0,-1 0 0 0 0,1 0-1 0 0,1 1 1 0 0,-1-1-1 0 0,1 0 1 0 0,1 0-1 0 0,-1 0 1 0 0,1 0-1 0 0,2 5-34 0 0,-1-6 14 0 0,0 0 0 0 0,0-1 0 0 0,0 0 0 0 0,1 1-1 0 0,-1-1 1 0 0,1-1 0 0 0,1 1 0 0 0,-1-1-1 0 0,1 1 1 0 0,-1-1 0 0 0,1 0 0 0 0,3 1-14 0 0,6 7 48 0 0,31 12-30 0 0,-39-24-179 0 0,1 0 0 0 0,-1 0 0 0 0,1-1 0 0 0,-1 0-1 0 0,1 0 1 0 0,-1 0 0 0 0,0-1 0 0 0,1 0-1 0 0,-1 0 1 0 0,0-1 0 0 0,-1 0 0 0 0,1 0 0 0 0,0 0-1 0 0,-1-1 1 0 0,1 1 0 0 0,-1-1 0 0 0,0-1-1 0 0,-1 1 1 0 0,1-1 0 0 0,-1 0 0 0 0,0 0 0 0 0,0 0-1 0 0,0 0 1 0 0,0-1 0 0 0,2-5 161 0 0,39-64-4124 0 0,-40 62 3546 0 0,1-1-1 0 0,-2 1 1 0 0,0-1 0 0 0,0 0-1 0 0,-1 0 1 0 0,-1 0 0 0 0,0 0-1 0 0,-1 0 1 0 0,-1-9 578 0 0,3-31 3385 0 0,-1 91 3507 0 0,2 13-4326 0 0,5 93-1772 0 0,-8-110-695 0 0,-2 0 1 0 0,-2 0 0 0 0,-1-1-1 0 0,-6 27-99 0 0,10-59 10 0 0,-1 0-1 0 0,1 0 1 0 0,0 0-1 0 0,0 0 0 0 0,0 0 1 0 0,0-1-1 0 0,-1 1 1 0 0,1 0-1 0 0,0 0 1 0 0,0 0-1 0 0,0 0 0 0 0,-1 0 1 0 0,1 0-1 0 0,0 0 1 0 0,0 0-1 0 0,0 0 0 0 0,-1 0 1 0 0,1 0-1 0 0,0 0 1 0 0,0 0-1 0 0,0 0 1 0 0,0 1-1 0 0,-1-1 0 0 0,1 0 1 0 0,0 0-1 0 0,0 0 1 0 0,0 0-1 0 0,0 0 0 0 0,-1 0 1 0 0,1 0-1 0 0,0 0 1 0 0,0 1-1 0 0,0-1 1 0 0,0 0-1 0 0,0 0 0 0 0,-1 0 1 0 0,1 0-1 0 0,0 0 1 0 0,0 1-1 0 0,0-1 0 0 0,0 0 1 0 0,0 0-1 0 0,0 0-9 0 0,-2-20 159 0 0,3 1-127 0 0,2 0 0 0 0,0 1 0 0 0,2 0 0 0 0,0 0 0 0 0,0 0 0 0 0,2 1 0 0 0,0-1 0 0 0,1 2 0 0 0,10-16-32 0 0,-14 25 29 0 0,1 1-1 0 0,-1 0 1 0 0,1 0-1 0 0,0 0 1 0 0,1 0-1 0 0,-1 1 1 0 0,1 0-1 0 0,0 0 1 0 0,1 1-1 0 0,5-4-28 0 0,22-12-4455 0 0,-28 16 3068 0 0,14-7-4895 0 0</inkml:trace>
  <inkml:trace contextRef="#ctx0" brushRef="#br0" timeOffset="73293.04">6688 1 12464 0 0,'0'1'572'0'0,"4"74"208"0"0,-28 141 645 0 0,2-22 685 0 0,8 128-511 0 0,-16 51-339 0 0,-5 629-1247 0 0,25-778-13 0 0,19 123 0 0 0,13 408-917 0 0,-17-366-152 0 0,-19-11-952 0 0,-17 51-2853 0 0,27-221 4628 0 0,8 237-1982 0 0,-8-239 3341 0 0,7 86 332 0 0,-16-152 481 0 0,4-37-1252 0 0,6 155-263 0 0,-1-162-56 0 0,1-26 290 0 0,0-19-5076 0 0,3-36-295 0 0</inkml:trace>
  <inkml:trace contextRef="#ctx0" brushRef="#br0" timeOffset="74982.52">7226 954 10592 0 0,'0'0'818'0'0,"3"0"-532"0"0,43-1 427 0 0,25-3 730 0 0,108-17 1668 0 0,132-16-923 0 0,-273 30-1848 0 0,-10 3-1515 0 0,-9 1-3459 0 0,-11 2-1248 0 0</inkml:trace>
  <inkml:trace contextRef="#ctx0" brushRef="#br0" timeOffset="75482.18">7684 707 12352 0 0,'-14'28'1408'0'0,"-9"176"3086"0"0,19-158-3711 0 0,2 1 0 0 0,2-1 1 0 0,2 1-1 0 0,2-1 0 0 0,3 3-783 0 0,36 83 429 0 0,-43-128-432 0 0,1-1 0 0 0,0 0 0 0 0,0 0 0 0 0,1 0 0 0 0,-1 0 0 0 0,0 0 0 0 0,1 0 0 0 0,0 0 0 0 0,0 0 0 0 0,0-1 0 0 0,0 1 0 0 0,0-1 0 0 0,0 1 0 0 0,1-1 0 0 0,-1 0 0 0 0,1 0 0 0 0,0 0 0 0 0,0 0 0 0 0,-1 0 0 0 0,1-1 0 0 0,0 1 0 0 0,1-1 0 0 0,-1 0 0 0 0,0 0 0 0 0,0 0 0 0 0,0 0 0 0 0,1-1 0 0 0,-1 1 0 0 0,0-1 0 0 0,0 0 0 0 0,1 0 0 0 0,-1 0 0 0 0,0 0 0 0 0,1 0 0 0 0,-1-1 0 0 0,1 0 3 0 0,64-47-800 0 0,39-75-786 0 0,-22-17 666 0 0,-53 72 790 0 0,-28 61 162 0 0,-4 6 136 0 0,0 1 67 0 0,-8 13 253 0 0,2-2-414 0 0,1 1 0 0 0,1 0 0 0 0,0 0 0 0 0,0 1 0 0 0,1-1 0 0 0,1 1 0 0 0,0-1 1 0 0,1 1-1 0 0,0 0 0 0 0,1 0 0 0 0,1 10-74 0 0,21 63 36 0 0,-20-84-34 0 0,-1 0 0 0 0,0 0 0 0 0,0 1 0 0 0,1-1 0 0 0,-1 0 0 0 0,1 0 0 0 0,0 0 0 0 0,0 0 0 0 0,0-1 0 0 0,0 1 1 0 0,0 0-1 0 0,0-1 0 0 0,0 0 0 0 0,0 1 0 0 0,1-1 0 0 0,-1 0 0 0 0,0 0 0 0 0,1 0 0 0 0,-1 0 0 0 0,1-1 0 0 0,-1 1 1 0 0,1-1-1 0 0,-1 1 0 0 0,1-1 0 0 0,0 0 0 0 0,-1 0 0 0 0,1 0 0 0 0,-1 0 0 0 0,1 0 0 0 0,-1-1 0 0 0,1 1 0 0 0,0-1-2 0 0,3-2 6 0 0,-2 1-1 0 0,1-1 0 0 0,0 0 0 0 0,0 0 1 0 0,-1-1-1 0 0,0 1 0 0 0,0-1 0 0 0,0 0 0 0 0,0 0 1 0 0,0 0-1 0 0,-1 0 0 0 0,0-1 0 0 0,0 0 1 0 0,0 1-1 0 0,0-1 0 0 0,-1 0 0 0 0,0-1 1 0 0,0 1-1 0 0,0 0 0 0 0,-1 0 0 0 0,1-1 0 0 0,-1 1 1 0 0,-1-1-1 0 0,1 1 0 0 0,-1-1 0 0 0,0-4-5 0 0,3-20 30 0 0,-2 23-17 0 0,1 1-1 0 0,-1-1 1 0 0,-1 0 0 0 0,1 1 0 0 0,-1-1 0 0 0,0 0-1 0 0,-1 1 1 0 0,0-1 0 0 0,0 0 0 0 0,0 1 0 0 0,-1-1-1 0 0,0 1 1 0 0,0 0 0 0 0,-1 0 0 0 0,1-1 0 0 0,-1 2 0 0 0,-1-1-1 0 0,-1-3-12 0 0,0 3 40 0 0,0 1 0 0 0,-1-1 0 0 0,1 1-1 0 0,-1 0 1 0 0,-1 0 0 0 0,1 1 0 0 0,-1 0-1 0 0,1 0 1 0 0,-1 0 0 0 0,0 1 0 0 0,-1 0 0 0 0,1 0-1 0 0,0 1 1 0 0,-1 0 0 0 0,1 0 0 0 0,-1 1-1 0 0,-5 0-39 0 0,-4-2-37 0 0,-7 0-3451 0 0,24 3-3274 0 0</inkml:trace>
  <inkml:trace contextRef="#ctx0" brushRef="#br0" timeOffset="75732.55">8275 906 11056 0 0,'0'0'505'0'0,"0"0"-9"0"0,5 3-297 0 0,1 0 174 0 0,0-1 1 0 0,1 0 0 0 0,-1 0 0 0 0,1 0-1 0 0,-1-1 1 0 0,1 0 0 0 0,-1-1 0 0 0,1 1 0 0 0,0-1-1 0 0,-1 0 1 0 0,1-1 0 0 0,0 0 0 0 0,-1 0-1 0 0,1 0 1 0 0,3-2-374 0 0,159-26 2545 0 0,-84 11-2262 0 0,-26 3-688 0 0,-40 10-1016 0 0,-6 3-2973 0 0,0 1-1828 0 0</inkml:trace>
  <inkml:trace contextRef="#ctx0" brushRef="#br0" timeOffset="76602.21">8567 614 8752 0 0,'-5'5'281'0'0,"1"1"0"0"0,0 0 0 0 0,0 0 1 0 0,0 0-1 0 0,1 0 0 0 0,0 0 0 0 0,0 1 0 0 0,0-1 1 0 0,1 1-1 0 0,0 0 0 0 0,0-1 0 0 0,1 1 1 0 0,0 0-1 0 0,0 0 0 0 0,0 0 0 0 0,1 1-281 0 0,-2 5 226 0 0,-20 156 2249 0 0,19-131-1953 0 0,1 0 0 0 0,2-1 0 0 0,1 1 0 0 0,2-1 0 0 0,2 1 0 0 0,2-1 0 0 0,4 14-522 0 0,-7-35 22 0 0,1 1 0 0 0,1-1 1 0 0,0 0-1 0 0,1 0 0 0 0,0-1 0 0 0,2 0 0 0 0,0 0 0 0 0,6 7-22 0 0,-9-15 0 0 0,0 0 0 0 0,0 0 0 0 0,1 0 0 0 0,0-1 0 0 0,1 0 0 0 0,0-1 0 0 0,-1 0 0 0 0,2 0 0 0 0,-1 0 0 0 0,0-1 0 0 0,1 0 0 0 0,0-1 0 0 0,0 0 0 0 0,0 0 0 0 0,0-1 0 0 0,1 0 0 0 0,-1-1 0 0 0,3 0 0 0 0,10-1-85 0 0,0 0-1 0 0,0-2 0 0 0,-1-1 0 0 0,1-1 1 0 0,-1 0-1 0 0,1-2 0 0 0,-1 0 0 0 0,-1-2 1 0 0,0 0-1 0 0,0-1 0 0 0,0-1 1 0 0,-1-1-1 0 0,9-7 86 0 0,-15 10-173 0 0,-1-1 1 0 0,0 0 0 0 0,0-1-1 0 0,-1 0 1 0 0,0 0 0 0 0,-1-1-1 0 0,-1-1 1 0 0,1 0 0 0 0,-2 0-1 0 0,0 0 1 0 0,0-1 0 0 0,-1-1-1 0 0,-1 1 1 0 0,0-1 0 0 0,-1 0 0 0 0,1-2 172 0 0,-4 11-10 0 0,0-1 1 0 0,-1 1 0 0 0,1-1 0 0 0,-1 0 0 0 0,0 1 0 0 0,-1-1 0 0 0,1 0 0 0 0,-1 0 0 0 0,0 0 0 0 0,0 1 0 0 0,-1-1 0 0 0,0 0 0 0 0,0 0 0 0 0,0 1 0 0 0,-1-3 9 0 0,0 4 22 0 0,1-1 1 0 0,-1 1 0 0 0,0 0 0 0 0,0 0 0 0 0,0 0-1 0 0,-1 0 1 0 0,1 1 0 0 0,-1-1 0 0 0,0 1 0 0 0,0-1-1 0 0,0 1 1 0 0,-1 0 0 0 0,1 0 0 0 0,-1 0 0 0 0,0 1-1 0 0,1-1 1 0 0,-1 1 0 0 0,0 0 0 0 0,-1 0 0 0 0,1 0-23 0 0,-6-1 131 0 0,1 1 1 0 0,0 0-1 0 0,-1 0 1 0 0,0 1 0 0 0,1 0-1 0 0,-1 1 1 0 0,0 0 0 0 0,1 1-1 0 0,-1 0 1 0 0,0 0 0 0 0,1 1-1 0 0,-1 0 1 0 0,1 1 0 0 0,0 0-1 0 0,0 0 1 0 0,0 1 0 0 0,0 0-1 0 0,1 0 1 0 0,-1 1 0 0 0,1 1-1 0 0,0-1 1 0 0,1 1 0 0 0,-1 1-1 0 0,1-1 1 0 0,0 1-1 0 0,1 0 1 0 0,0 1 0 0 0,0-1-1 0 0,0 1 1 0 0,1 1 0 0 0,0-1-1 0 0,1 1 1 0 0,0 0 0 0 0,0 0-1 0 0,0 4-131 0 0,4 32 64 0 0,3-34-77 0 0,9 4-56 0 0,-11-15 59 0 0,9-1-63 0 0,-1 0 0 0 0,0 0-1 0 0,0-1 1 0 0,-1 0 0 0 0,1 0-1 0 0,0-1 1 0 0,-1-1 0 0 0,1 1-1 0 0,-1-1 1 0 0,7-5 73 0 0,-10 7-51 0 0,125-83-3591 0 0,-52 29 437 0 0,-75 55 3114 0 0,-3 1 140 0 0,0 0 550 0 0,0 16 1121 0 0,-30 102 2384 0 0,20-90-3692 0 0,4-13-195 0 0,1 0-1 0 0,1 1 0 0 0,0 0 1 0 0,1-1-1 0 0,1 1 0 0 0,-1 9-216 0 0,8-5 104 0 0,10-4-299 0 0,-12-17 144 0 0,5-1-354 0 0,0 0 1 0 0,0-1-1 0 0,0-1 1 0 0,0 1-1 0 0,0-1 1 0 0,-1 0-1 0 0,0-1 1 0 0,0 0-1 0 0,0 0 1 0 0,0-1-1 0 0,-1 1 1 0 0,0-1-1 0 0,0-1 1 0 0,-1 1 0 0 0,1-1-1 0 0,-1 0 1 0 0,-1 0-1 0 0,0-1 1 0 0,2-2 404 0 0,73-128-5783 0 0,-68 114 5632 0 0,-2 0 0 0 0,0-1 0 0 0,-2 0 1 0 0,-1-1-1 0 0,-1 0 0 0 0,2-25 151 0 0,-2-156 1261 0 0,-6 85 1755 0 0,-3 53 1020 0 0,4 67-3333 0 0,0 2-37 0 0,0 0-9 0 0,0 0-30 0 0,-5 14 330 0 0,-2 20-372 0 0,1 1-1 0 0,1-1 1 0 0,2 1-1 0 0,1 0 0 0 0,2 0 1 0 0,1 3-585 0 0,0 9 503 0 0,-1-27-357 0 0,-1 96 648 0 0,6 0 0 0 0,12 62-794 0 0,12-56 134 0 0,-27-113-163 0 0,0 0 0 0 0,1 0 0 0 0,0-1 1 0 0,1 1-1 0 0,0-1 0 0 0,0 0 0 0 0,1 0 1 0 0,0 0-1 0 0,0-1 0 0 0,1 1 0 0 0,0-1 1 0 0,0-1-1 0 0,1 1 0 0 0,0-1 0 0 0,0 0 1 0 0,0-1-1 0 0,1 1 0 0 0,0-2 0 0 0,0 1 1 0 0,0-1-1 0 0,0 0 0 0 0,1-1 0 0 0,6 2 29 0 0,33-13-3126 0 0,-25-1-4475 0 0</inkml:trace>
  <inkml:trace contextRef="#ctx0" brushRef="#br0" timeOffset="78785.38">7221 3629 12784 0 0,'0'0'586'0'0,"0"0"-15"0"0,2 0-367 0 0,50-9 509 0 0,34 21 2304 0 0,47 13 450 0 0,-130-24-3426 0 0,-1-1 0 0 0,1 1 0 0 0,-1 0 0 0 0,1 0-1 0 0,-1 0 1 0 0,1 0 0 0 0,-1 0 0 0 0,1 1 0 0 0,-1-1 0 0 0,0 1 0 0 0,0-1 0 0 0,0 1 0 0 0,0 0-1 0 0,0 0 1 0 0,0 0 0 0 0,0 0 0 0 0,-1 0 0 0 0,1 0 0 0 0,-1 1 0 0 0,0-1 0 0 0,1 0 0 0 0,-1 1-1 0 0,0-1 1 0 0,0 1 0 0 0,-1 0 0 0 0,1-1 0 0 0,0 1 0 0 0,-1 0 0 0 0,0-1 0 0 0,1 1 0 0 0,-1 0-1 0 0,0-1 1 0 0,0 1 0 0 0,-1 0 0 0 0,1-1 0 0 0,-1 2-41 0 0,-1 2 20 0 0,-1 0 0 0 0,0 1-1 0 0,0-2 1 0 0,-1 1 0 0 0,1 0 0 0 0,-1-1 0 0 0,-1 0-1 0 0,1 1 1 0 0,-1-2 0 0 0,0 1 0 0 0,0-1 0 0 0,0 1-1 0 0,0-1 1 0 0,-1-1 0 0 0,0 1 0 0 0,-3 1-20 0 0,-102 43-248 0 0,105-45 106 0 0,-1-1-1 0 0,1 0 1 0 0,-1-1-1 0 0,0 1 1 0 0,1-1-1 0 0,-1 0 1 0 0,0-1-1 0 0,0 0 1 0 0,0 0-1 0 0,0 0 1 0 0,0-1-1 0 0,0 0 1 0 0,1 0 0 0 0,-1-1-1 0 0,-4-1 143 0 0,10 3-344 0 0,-3-6-600 0 0,0-6 721 0 0,21-8-331 0 0,-10 17 563 0 0,-1 1 1 0 0,1-1 0 0 0,-1 1-1 0 0,1 1 1 0 0,0-1-1 0 0,0 1 1 0 0,0 0 0 0 0,0 1-1 0 0,0-1 1 0 0,5 2-10 0 0,3-2 140 0 0,0 1 0 0 0,1 0 1 0 0,-1 2-1 0 0,0 0 0 0 0,0 0 1 0 0,0 1-1 0 0,0 1 0 0 0,0 1 0 0 0,11 5-140 0 0,-22-9 49 0 0,-1 1-1 0 0,1 0 0 0 0,0 0 0 0 0,-1 0 1 0 0,0 0-1 0 0,1 1 0 0 0,-1-1 1 0 0,0 1-1 0 0,0 0 0 0 0,-1 0 0 0 0,1 0 1 0 0,-1 0-1 0 0,1 0 0 0 0,-1 1 0 0 0,0-1 1 0 0,0 1-1 0 0,0 0 0 0 0,-1-1 0 0 0,1 1 1 0 0,-1 0-1 0 0,0 0 0 0 0,0 0 1 0 0,0 0-1 0 0,-1 0 0 0 0,1 0 0 0 0,-1 0 1 0 0,0 0-1 0 0,0 0 0 0 0,-1 0 0 0 0,0 4-48 0 0,-6 3 63 0 0,-1-1 0 0 0,0 1 0 0 0,-1-2 0 0 0,0 1 0 0 0,-1-1 0 0 0,0-1 0 0 0,0 1 0 0 0,-1-2 0 0 0,0 0 0 0 0,0 0 0 0 0,-1-1 0 0 0,0 0 0 0 0,0-1 0 0 0,0 0 0 0 0,-1-1 0 0 0,-10 2-63 0 0,11-3-95 0 0,8-1-73 0 0,0-1 0 0 0,0 1-1 0 0,0-1 1 0 0,0 0 0 0 0,-1 0 0 0 0,1 0 0 0 0,0 0 0 0 0,-1-1 0 0 0,1 0 0 0 0,0 0 0 0 0,-1 0 0 0 0,1 0 0 0 0,-1-1 0 0 0,1 0 0 0 0,0 0 0 0 0,0 0 0 0 0,-1 0 0 0 0,1 0 0 0 0,0-1 0 0 0,0 0-1 0 0,0 0 1 0 0,0 0 0 0 0,1 0 0 0 0,-1-1 0 0 0,1 0 0 0 0,-1 1 0 0 0,1-1 0 0 0,0-1 168 0 0,-6-7-1207 0 0</inkml:trace>
  <inkml:trace contextRef="#ctx0" brushRef="#br0" timeOffset="80214.53">7929 3200 9216 0 0,'0'0'706'0'0,"0"0"-298"0"0,0 0 472 0 0,2 2 251 0 0,4 9-569 0 0,0 0 0 0 0,0 1 1 0 0,-1 0-1 0 0,-1 0 0 0 0,0 0 0 0 0,0 1 1 0 0,-1-1-1 0 0,-1 1 0 0 0,0 0 0 0 0,-1 2-562 0 0,27 196 2843 0 0,-28-104-2362 0 0,-6-78-353 0 0,3-21-90 0 0,2-7-117 0 0,3-36-442 0 0,2 1 0 0 0,1 0 1 0 0,2 0-1 0 0,11-32 521 0 0,-8 29-150 0 0,26-44 46 0 0,-35 80 139 0 0,0-1 1 0 0,0 1-1 0 0,1 0 0 0 0,-1 0 1 0 0,1 0-1 0 0,-1 0 1 0 0,1 0-1 0 0,-1 0 1 0 0,1 0-1 0 0,-1 1 0 0 0,1-1 1 0 0,0 0-1 0 0,-1 1 1 0 0,1 0-1 0 0,0-1 1 0 0,0 1-1 0 0,-1 0 0 0 0,1 0 1 0 0,0 0-1 0 0,0 0 1 0 0,-1 0-1 0 0,1 0 1 0 0,0 0-1 0 0,0 1 0 0 0,-1-1 1 0 0,1 1-1 0 0,0-1 1 0 0,-1 1-1 0 0,1 0 0 0 0,0-1 1 0 0,-1 1-1 0 0,1 0 1 0 0,-1 0-1 0 0,1 0 1 0 0,-1 0-1 0 0,0 1 0 0 0,1-1 1 0 0,-1 0-1 0 0,0 0 1 0 0,0 1-1 0 0,0-1 1 0 0,0 1-1 0 0,0-1 0 0 0,0 1 1 0 0,0-1-1 0 0,-1 1 1 0 0,1 0-1 0 0,-1-1 1 0 0,1 1-1 0 0,-1 0 0 0 0,1 0-35 0 0,20 66 676 0 0,-19 20-196 0 0,-16-41-2268 0 0,15-78 58 0 0,51-148-1907 0 0,-49 168 3768 0 0,0 0 0 0 0,1 0 1 0 0,0 0-1 0 0,0 1 0 0 0,1-1 1 0 0,1 1-1 0 0,-1 0 1 0 0,2 1-1 0 0,-1-1 0 0 0,1 1 1 0 0,7-7-132 0 0,-11 15 139 0 0,-1-1 1 0 0,1 0-1 0 0,0 1 1 0 0,-1-1-1 0 0,1 1 1 0 0,0 0 0 0 0,0 0-1 0 0,0 0 1 0 0,0 0-1 0 0,0 0 1 0 0,0 1-1 0 0,0-1 1 0 0,0 1-1 0 0,0 0 1 0 0,0 0-1 0 0,0 0 1 0 0,0 0-1 0 0,0 1 1 0 0,0-1-1 0 0,1 1-139 0 0,10 15 654 0 0,-6-2-439 0 0,0 1 1 0 0,-2 1 0 0 0,1-1-1 0 0,-2 1 1 0 0,0 0-1 0 0,-1 1 1 0 0,-1-1 0 0 0,0 1-1 0 0,-1-1 1 0 0,-1 1-1 0 0,0 0 1 0 0,-2 0 0 0 0,-1 10-216 0 0,2-22 38 0 0,0 0-75 0 0,0 1 1 0 0,0 0-1 0 0,-1-1 1 0 0,0 1-1 0 0,0 0 1 0 0,-1-1-1 0 0,0 1 1 0 0,0-1-1 0 0,0 1 0 0 0,0-1 1 0 0,-1 0-1 0 0,-3 5 37 0 0,5-9-586 0 0,1-1-862 0 0,0 0-3544 0 0,0 0-1525 0 0</inkml:trace>
  <inkml:trace contextRef="#ctx0" brushRef="#br0" timeOffset="80731.17">8370 2842 7368 0 0,'0'0'568'0'0,"4"-5"865"0"0,-2 5-1211 0 0,-1-1 0 0 0,0 1 0 0 0,0-1 0 0 0,1 1 0 0 0,-1-1 0 0 0,1 1 0 0 0,-1 0 0 0 0,0 0 0 0 0,1 0 0 0 0,-1 0 0 0 0,1 0 0 0 0,-1 0 0 0 0,0 0 0 0 0,1 0 0 0 0,-1 0 0 0 0,0 1 0 0 0,1-1 0 0 0,-1 1 0 0 0,0-1 0 0 0,1 1 0 0 0,-1-1 0 0 0,0 1 0 0 0,0 0 0 0 0,1-1 0 0 0,-1 1 0 0 0,0 0 0 0 0,0 0 0 0 0,0 0-222 0 0,15 8 1008 0 0,-6-6-618 0 0,-1 0 0 0 0,-1 1 0 0 0,1 0 0 0 0,0 0 0 0 0,-1 1 0 0 0,0 0 0 0 0,0 1 0 0 0,0 0 0 0 0,0 1-390 0 0,3 3 445 0 0,-10-9-408 0 0,1 0 1 0 0,0 0-1 0 0,-1 0 0 0 0,1 0 0 0 0,-1 1 1 0 0,1-1-1 0 0,-1 1 0 0 0,0-1 0 0 0,1 1 1 0 0,-1-1-1 0 0,0 1 0 0 0,0 0 1 0 0,0 0-1 0 0,0-1 0 0 0,0 1 0 0 0,-1 0 1 0 0,1 0-1 0 0,-1 0 0 0 0,1 0 0 0 0,-1 0 1 0 0,1 0-1 0 0,-1 0 0 0 0,0 0 1 0 0,0 0-1 0 0,0 0 0 0 0,0 0 0 0 0,-1 0 1 0 0,1 0-1 0 0,0 0 0 0 0,-1 0 0 0 0,1 0 1 0 0,-1 0-1 0 0,0 0 0 0 0,0 0-37 0 0,-3 4-2 0 0,1 0 0 0 0,-2-1 0 0 0,1 1 0 0 0,-1-1 0 0 0,1 0 0 0 0,-1 0 0 0 0,-1 0 0 0 0,1-1 0 0 0,-1 0 0 0 0,0 0 0 0 0,0 0 0 0 0,0-1 0 0 0,0 0 2 0 0,-60 9-1238 0 0,65-12 1026 0 0,-6-5-1172 0 0,22-3 1240 0 0,-13 6 132 0 0,0 1 1 0 0,1 0 0 0 0,-1-1-1 0 0,0 1 1 0 0,1 0 0 0 0,-1 0-1 0 0,1 0 1 0 0,-1 0 0 0 0,1 1-1 0 0,0-1 1 0 0,-1 1 0 0 0,1 0-1 0 0,0-1 1 0 0,-1 1 0 0 0,1 0-1 0 0,0 1 1 0 0,1-1 11 0 0,57 21 51 0 0,-57-19 6 0 0,0 0 1 0 0,0 1-1 0 0,-1-1 1 0 0,1 1-1 0 0,-1 0 0 0 0,0 0 1 0 0,0 0-1 0 0,0 1 1 0 0,0-1-1 0 0,0 1 1 0 0,-1-1-1 0 0,1 1 0 0 0,0 3-57 0 0,-2-5 61 0 0,0 0-1 0 0,0 0 1 0 0,0 0-1 0 0,0 0 1 0 0,-1 0-1 0 0,1 1 0 0 0,-1-1 1 0 0,1 0-1 0 0,-1 0 1 0 0,0 1-1 0 0,0-1 1 0 0,0 0-1 0 0,0 1 1 0 0,0-1-1 0 0,-1 0 0 0 0,1 0 1 0 0,0 1-1 0 0,-1-1 1 0 0,0 0-1 0 0,0 0 1 0 0,0 0-1 0 0,0 0 1 0 0,0 0-1 0 0,0 0 0 0 0,0 0 1 0 0,-2 2-61 0 0,-4 11 580 0 0,3-9-485 0 0,-1-1 1 0 0,1 1-1 0 0,-1-1 0 0 0,0 0 0 0 0,0 0 0 0 0,-1 0 0 0 0,1-1 0 0 0,-1 0 0 0 0,0 0 0 0 0,0 0 1 0 0,0-1-1 0 0,-7 3-95 0 0,-69 6 33 0 0,38-16-1770 0 0,34 0 83 0 0</inkml:trace>
  <inkml:trace contextRef="#ctx0" brushRef="#br0" timeOffset="78336.59">7069 3424 13184 0 0,'0'0'604'0'0,"0"0"-14"0"0,2-1-376 0 0,104-5 3833 0 0,156-20-887 0 0,-144 14-2320 0 0,-41 13-464 0 0,-53 9-434 0 0,-21-9-42 0 0,-3-1-292 0 0,0 0-1271 0 0,0 0-548 0 0</inkml:trace>
  <inkml:trace contextRef="#ctx0" brushRef="#br0" timeOffset="79163.34">7548 2625 15200 0 0,'0'0'696'0'0,"0"0"-14"0"0,0 2-403 0 0,-1 3-212 0 0,0 1 1 0 0,0-1 0 0 0,0 1-1 0 0,0-1 1 0 0,-1 1-1 0 0,0-1 1 0 0,0 0 0 0 0,-1 0-1 0 0,1 0 1 0 0,-1 0-1 0 0,0 0 1 0 0,-1-1 0 0 0,1 1-1 0 0,-1-1 1 0 0,-2 2-68 0 0,4-3 14 0 0,-130 136 396 0 0,-36 23-356 0 0,97-110-56 0 0,92-55-58 0 0,57-20 596 0 0,34 2 360 0 0,110 6-82 0 0,-104 10-473 0 0,-94 5-577 0 0,-21 0-809 0 0,-3 0-3727 0 0,0 0-1601 0 0</inkml:trace>
  <inkml:trace contextRef="#ctx0" brushRef="#br0" timeOffset="79396.72">7450 2688 10592 0 0,'-1'0'818'0'0,"-7"10"4326"0"0,2 24-3685 0 0,3-13-770 0 0,-2 93 1536 0 0,6-92-1789 0 0,2 1-1 0 0,1-1 0 0 0,0 0 1 0 0,2 0-1 0 0,4 11-435 0 0,11 44 493 0 0,8 50-524 0 0,-12-74-6673 0 0,-8-27-542 0 0</inkml:trace>
  <inkml:trace contextRef="#ctx0" brushRef="#br0" timeOffset="112604.56">7145 4949 7368 0 0,'0'0'568'0'0,"0"0"-219"0"0,0 0 472 0 0,0 0 246 0 0,0 0 49 0 0,0 0-48 0 0,0 0-245 0 0,0 0-109 0 0,0 0-18 0 0,0 0-18 0 0,1-1-52 0 0,39-12 1734 0 0,13 12-424 0 0,10 12-1167 0 0,-40-9-603 0 0,0 1-1 0 0,-1 1 0 0 0,1 1 1 0 0,-1 1-1 0 0,0 1 0 0 0,9 4-165 0 0,-28-10 5 0 0,0 0-1 0 0,0 0 0 0 0,0 0 1 0 0,0 0-1 0 0,0 1 0 0 0,0-1 0 0 0,0 1 1 0 0,0 0-1 0 0,-1 0 0 0 0,1 0 1 0 0,-1 0-1 0 0,1 0 0 0 0,-1 0 1 0 0,0 1-1 0 0,0-1 0 0 0,0 1 1 0 0,0-1-1 0 0,0 1 0 0 0,-1 0 1 0 0,1 0-1 0 0,-1 0 0 0 0,0 0 0 0 0,0 0 1 0 0,0 0-1 0 0,0 0 0 0 0,0 0 1 0 0,-1 0-1 0 0,1 1 0 0 0,-1-1 1 0 0,0 0-1 0 0,0 0 0 0 0,0 1 1 0 0,-1-1-1 0 0,1 0 0 0 0,-1 0 0 0 0,1 0 1 0 0,-1 0-1 0 0,0 1 0 0 0,0-1-4 0 0,-7 11-343 0 0,1-1 0 0 0,-2 0 0 0 0,1 0 0 0 0,-2-1 0 0 0,0 0-1 0 0,0 0 1 0 0,-1-1 0 0 0,-6 4 343 0 0,-77 57-3421 0 0,31-28 998 0 0,-39 5 2038 0 0,101-48 768 0 0,1-1 101 0 0,0 0 41 0 0,0 0 10 0 0,0 0-14 0 0,0 0-60 0 0,0 0-21 0 0,0 0-7 0 0,22-11 895 0 0,4 1-491 0 0,1 2 0 0 0,1 1 0 0 0,-1 1 0 0 0,27-3-837 0 0,57-12 428 0 0,12-2-428 0 0,-80 13-1125 0 0,-24 5-150 0 0</inkml:trace>
  <inkml:trace contextRef="#ctx0" brushRef="#br0" timeOffset="113190.99">7808 4975 14336 0 0,'0'0'661'0'0,"0"0"-17"0"0,4 8-389 0 0,5 83 2551 0 0,-5 85 290 0 0,2 1-2324 0 0,-2-155-732 0 0,-3-20-104 0 0,-1-2-3 0 0,0 0-23 0 0,13-38-885 0 0,13-82-53 0 0,6-21 451 0 0,-1 69 647 0 0,-18 65 330 0 0,-12 7-62 0 0,1 1 12 0 0,1 5-252 0 0,1-1 0 0 0,-1 1-1 0 0,0 0 1 0 0,-1 0-1 0 0,1 1 1 0 0,-1-1-1 0 0,0 0 1 0 0,-1 1 0 0 0,0-1-1 0 0,0 1 1 0 0,0-1-1 0 0,-1 1 1 0 0,0 0-1 0 0,0-1 1 0 0,0 1 0 0 0,-1 0-98 0 0,1-1 30 0 0,-5 69 149 0 0,2-53-126 0 0,2-15-79 0 0,1-6-118 0 0,0-1-74 0 0,0 0-26 0 0,0 0-36 0 0,0 0-134 0 0,32-75-2778 0 0,-18 20 2374 0 0,16-24 769 0 0,-29 77 133 0 0,0 1 1 0 0,-1-1-1 0 0,1 0 0 0 0,0 0 0 0 0,0 0 1 0 0,0 1-1 0 0,0-1 0 0 0,0 1 1 0 0,0-1-1 0 0,0 1 0 0 0,1-1 0 0 0,-1 1 1 0 0,1-1-1 0 0,-1 1 0 0 0,1 0 1 0 0,-1 0-1 0 0,1 0 0 0 0,0 0 0 0 0,-1 0 1 0 0,1 0-1 0 0,0 0 0 0 0,0 1 0 0 0,0-1 1 0 0,0 1-1 0 0,-1-1 0 0 0,1 1 1 0 0,0 0-1 0 0,0 0 0 0 0,0-1 0 0 0,0 1 1 0 0,0 1-1 0 0,0-1 0 0 0,0 0 0 0 0,2 1-84 0 0,3 5 170 0 0,1 1 0 0 0,-1 0 0 0 0,0 1 0 0 0,-1 0 0 0 0,1 0 0 0 0,-2 0 0 0 0,1 1 0 0 0,-1 0 0 0 0,0 0 0 0 0,-1 0 0 0 0,0 0 0 0 0,-1 1 0 0 0,0-1 0 0 0,0 1 0 0 0,-1 0 0 0 0,1 10-170 0 0,9 22 232 0 0,2 48-8 0 0,-10-81 208 0 0,-3-7-1541 0 0,-1 0-4020 0 0,0-2 3320 0 0</inkml:trace>
  <inkml:trace contextRef="#ctx0" brushRef="#br0" timeOffset="113656.74">8181 4621 10824 0 0,'2'-3'131'0'0,"0"2"0"0"0,0-1 0 0 0,0 0 1 0 0,1 0-1 0 0,-1 1 0 0 0,0-1 0 0 0,1 1 1 0 0,-1 0-1 0 0,1 0 0 0 0,0 0 0 0 0,-1 0 1 0 0,1 0-1 0 0,0 0 0 0 0,0 1 0 0 0,-1-1 1 0 0,1 1-1 0 0,0 0 0 0 0,0 0 0 0 0,0 0 0 0 0,0 0 1 0 0,-1 0-1 0 0,1 1 0 0 0,0-1 0 0 0,0 1 1 0 0,-1 0-1 0 0,1 0 0 0 0,0 0 0 0 0,-1 0 1 0 0,1 0-1 0 0,0 1-131 0 0,55 32 2726 0 0,-9 26-1359 0 0,-32 3-798 0 0,-17-60-546 0 0,1 0 5 0 0,0 1-1 0 0,-1-1 1 0 0,0 1 0 0 0,0-1-1 0 0,0 0 1 0 0,0 1 0 0 0,-1-1-1 0 0,0 1 1 0 0,1-1 0 0 0,-1 0 0 0 0,0 1-1 0 0,0-1 1 0 0,-1 0 0 0 0,1 0-1 0 0,-1 0 1 0 0,1 0 0 0 0,-1 0 0 0 0,0 0-1 0 0,0 0 1 0 0,-1-1 0 0 0,1 1-1 0 0,-2 1-27 0 0,-1-1-11 0 0,-1-1-1 0 0,1 0 1 0 0,0 0-1 0 0,-1-1 1 0 0,1 1-1 0 0,-1-1 1 0 0,0 0-1 0 0,1-1 1 0 0,-1 1-1 0 0,0-1 1 0 0,1 0-1 0 0,-1-1 1 0 0,1 1-1 0 0,-1-1 1 0 0,0 0-1 0 0,1-1 12 0 0,2 2-196 0 0,-10-10-870 0 0,13 9 1043 0 0,0-1 1 0 0,0 1-1 0 0,0-1 1 0 0,1 1 0 0 0,-1-1-1 0 0,1 1 1 0 0,-1-1-1 0 0,1 1 1 0 0,0-1-1 0 0,-1 1 1 0 0,1 0 0 0 0,0-1-1 0 0,0 1 1 0 0,0 0-1 0 0,0 0 1 0 0,0 0-1 0 0,0 0 1 0 0,0 0-1 0 0,0 0 1 0 0,1 0 0 0 0,-1 0-1 0 0,0 0 1 0 0,1 0-1 0 0,-1 1 1 0 0,0-1-1 0 0,1 0 1 0 0,-1 1-1 0 0,1-1 1 0 0,-1 1 0 0 0,1 0-1 0 0,-1-1 1 0 0,1 1-1 0 0,-1 0 1 0 0,1 0-1 0 0,0 0 1 0 0,-1 0 0 0 0,1 0-1 0 0,-1 1 1 0 0,1-1-1 0 0,-1 0 1 0 0,1 1-1 0 0,-1-1 1 0 0,1 1-1 0 0,-1-1 1 0 0,0 1 0 0 0,1 0-1 0 0,0 0 23 0 0,35 14-79 0 0,46 26 30 0 0,-33 12 462 0 0,-48-48-338 0 0,0-1-1 0 0,-1 0 0 0 0,1 0 0 0 0,-1 1 0 0 0,0-1 0 0 0,0 1 0 0 0,0-1 1 0 0,0 1-1 0 0,-1 0 0 0 0,0-1 0 0 0,0 1 0 0 0,0 0 0 0 0,0-1 0 0 0,-1 1 0 0 0,0-1 1 0 0,0 1-1 0 0,0-1 0 0 0,-1 1 0 0 0,1-1 0 0 0,-1 0 0 0 0,0 1 0 0 0,0-1 0 0 0,-1 0 1 0 0,1 0-1 0 0,-2 1-74 0 0,-3 4 106 0 0,0 0 0 0 0,0-1 0 0 0,-1 0-1 0 0,0 0 1 0 0,0-1 0 0 0,-1 0 0 0 0,0 0 0 0 0,-1-1 0 0 0,1 0 0 0 0,-1-1 0 0 0,0 0 0 0 0,-1 0 0 0 0,1-1 0 0 0,-1-1 0 0 0,0 0-1 0 0,1 0 1 0 0,-1-1 0 0 0,-1 0-106 0 0,8-2-36 0 0,1 0 0 0 0,0 0 0 0 0,0 0 0 0 0,-1-1 0 0 0,1 1 0 0 0,0-1 0 0 0,0 0 0 0 0,0 0 0 0 0,0 0 0 0 0,-1 0 0 0 0,2-1 0 0 0,-1 1 0 0 0,0-1 0 0 0,0 1-1 0 0,0-1 1 0 0,1 0 0 0 0,-1 0 0 0 0,1-1 0 0 0,-1 1 0 0 0,1 0 0 0 0,0-1 0 0 0,-1-1 36 0 0,-2-5-991 0 0</inkml:trace>
  <inkml:trace contextRef="#ctx0" brushRef="#br0" timeOffset="115808.99">5849 5922 4608 0 0,'-14'-1'488'0'0,"6"-5"2621"0"0,15 6 2814 0 0,7 2-2260 0 0,86 9-2232 0 0,29-10-735 0 0,91-12 65 0 0,-50 7-558 0 0,40 0-56 0 0,-41 11 330 0 0,40 5 88 0 0,-52-1-511 0 0,116-19 52 0 0,87 8 38 0 0,-285-1-144 0 0,0-3 0 0 0,0-3 0 0 0,49-11 0 0 0,227-47 144 0 0,-86 26-133 0 0,-105 23 42 0 0,-13 2-53 0 0,83 7 64 0 0,21 24-64 0 0,-143-9 0 0 0,52 8 0 0 0,-28-23 78 0 0,5-19 943 0 0,-87 5-1354 0 0,-42 15-277 0 0,-6 5-34 0 0</inkml:trace>
  <inkml:trace contextRef="#ctx0" brushRef="#br0" timeOffset="116739.5">6956 7117 9240 0 0,'0'0'422'0'0,"4"0"-7"0"0,212-18 5452 0 0,-139 5-4062 0 0,62-2 61 0 0,38-2-930 0 0,-152 13-680 0 0,-18 0-186 0 0,-6 4 15 0 0,2-2-44 0 0,6-2-123 0 0,-7 3-57 0 0,-2 1-12 0 0,0 0-210 0 0,0 0-880 0 0,0 0-381 0 0</inkml:trace>
  <inkml:trace contextRef="#ctx0" brushRef="#br0" timeOffset="117395.78">7135 7442 10656 0 0,'0'0'488'0'0,"0"0"-12"0"0,0 0-251 0 0,0 0 82 0 0,3 0 69 0 0,30-2 508 0 0,57 8 2399 0 0,9 33-1372 0 0,-42 7-878 0 0,-56-44-1002 0 0,0 1 0 0 0,0 0 0 0 0,0-1 1 0 0,0 1-1 0 0,-1 0 0 0 0,1 0 0 0 0,-1-1 0 0 0,0 1 0 0 0,0 0 0 0 0,0 0 0 0 0,0-1 0 0 0,0 1 0 0 0,0 0 0 0 0,-1 0 0 0 0,0-1 0 0 0,1 1 0 0 0,-1 0 0 0 0,0-1 0 0 0,0 1 0 0 0,-1-1 0 0 0,1 1 0 0 0,0-1 0 0 0,-1 1 0 0 0,1-1 0 0 0,-1 0 0 0 0,0 0 0 0 0,0 0 0 0 0,0 0 0 0 0,0 0 0 0 0,0 0 0 0 0,0-1 0 0 0,-1 1 0 0 0,1 0-31 0 0,-8 6-9 0 0,-1-1-1 0 0,0 1 1 0 0,0-2-1 0 0,0 1 0 0 0,-1-2 1 0 0,0 1-1 0 0,0-2 1 0 0,-1 1-1 0 0,1-2 0 0 0,-9 2 10 0 0,-45-5-952 0 0,67 0 924 0 0,-1 0 0 0 0,0-1 0 0 0,0 1 0 0 0,1 0-1 0 0,-1 0 1 0 0,0-1 0 0 0,1 1 0 0 0,-1 0 0 0 0,0 0-1 0 0,0-1 1 0 0,0 1 0 0 0,1 0 0 0 0,-1 0-1 0 0,0-1 1 0 0,0 1 0 0 0,0 0 0 0 0,0-1 0 0 0,0 1-1 0 0,0 0 1 0 0,1-1 0 0 0,-1 1 0 0 0,0 0 0 0 0,0-1-1 0 0,0 1 1 0 0,0-1 0 0 0,0 1 0 0 0,0 0 0 0 0,0-1-1 0 0,-1 1 1 0 0,1 0 0 0 0,0-1 0 0 0,0 1 0 0 0,0 0-1 0 0,0-1 1 0 0,0 1 0 0 0,0 0 0 0 0,-1 0-1 0 0,1-1 1 0 0,0 1 0 0 0,0 0 0 0 0,0-1 0 0 0,-1 1-1 0 0,1 0 1 0 0,0 0 0 0 0,0-1 0 0 0,-1 1 0 0 0,1 0-1 0 0,0 0 1 0 0,-1 0 0 0 0,1 0 0 0 0,0-1 0 0 0,-1 1-1 0 0,1 0 1 0 0,0 0 0 0 0,-1 0 0 0 0,1 0 0 0 0,0 0-1 0 0,-1 0 1 0 0,1 0 0 0 0,0 0 0 0 0,-1 0 0 0 0,1 0-1 0 0,0 0 1 0 0,-1 0 28 0 0,7-2-2 0 0,0 0 0 0 0,0 0 0 0 0,0 0 0 0 0,0 1 0 0 0,0 0 0 0 0,0 0 0 0 0,0 1 0 0 0,0-1 0 0 0,1 2 0 0 0,-1-1 0 0 0,0 0 0 0 0,0 1 0 0 0,0 0 0 0 0,0 1 0 0 0,0 0 0 0 0,1 0 2 0 0,166 60 1532 0 0,-171-62-1478 0 0,0 1-1 0 0,0 0 1 0 0,0 1-1 0 0,0-1 1 0 0,0 0-1 0 0,0 0 1 0 0,0 1 0 0 0,0-1-1 0 0,-1 1 1 0 0,1 0-1 0 0,0 0 1 0 0,-1-1-1 0 0,0 1 1 0 0,1 0 0 0 0,-1 0-1 0 0,0 0 1 0 0,0 1-1 0 0,0-1 1 0 0,0 0-1 0 0,0 0 1 0 0,-1 0 0 0 0,1 1-1 0 0,-1-1 1 0 0,1 0-1 0 0,-1 1 1 0 0,0-1-1 0 0,0 0 1 0 0,0 1 0 0 0,0-1-1 0 0,0 1 1 0 0,-1-1-1 0 0,1 0 1 0 0,-1 0-1 0 0,1 1 1 0 0,-1-1 0 0 0,0 0-1 0 0,0 0 1 0 0,0 1-1 0 0,0-1 1 0 0,0 0-1 0 0,0 0 1 0 0,-1-1 0 0 0,1 1-1 0 0,-1 0 1 0 0,0 1-54 0 0,-79 46 1034 0 0,-17-23-678 0 0,92-25-436 0 0,-1-1-1 0 0,1-1 1 0 0,0 1 0 0 0,-1-1-1 0 0,1 0 1 0 0,0 0-1 0 0,-1-1 1 0 0,1 0-1 0 0,0 0 1 0 0,0 0-1 0 0,0-1 1 0 0,1 0 0 0 0,-1 0-1 0 0,1 0 1 0 0,-1-1-1 0 0,1 0 1 0 0,0 0-1 0 0,0 0 1 0 0,-2-4 80 0 0,5 7-89 0 0,-43-52-2936 0 0,31 35 988 0 0</inkml:trace>
  <inkml:trace contextRef="#ctx0" brushRef="#br0" timeOffset="117677">7051 6366 14368 0 0,'-5'39'2365'0'0,"-4"191"3468"0"0,-1-95-4749 0 0,8 56-664 0 0,18-144-2956 0 0,-1-47-508 0 0,-1-8 1344 0 0,3-1-10 0 0</inkml:trace>
  <inkml:trace contextRef="#ctx0" brushRef="#br0" timeOffset="117978.19">7351 6503 6912 0 0,'0'0'528'0'0,"-1"2"-342"0"0,-29 96 5961 0 0,17 21-1958 0 0,12-104-3870 0 0,2 0-1 0 0,0 0 1 0 0,0 0 0 0 0,2 0-1 0 0,0 0 1 0 0,0-1 0 0 0,2 1-1 0 0,1 2-318 0 0,-4-12 40 0 0,0 0-1 0 0,0 0 0 0 0,0-1 0 0 0,1 1 0 0 0,0-1 0 0 0,0 0 1 0 0,0 0-1 0 0,1 0 0 0 0,-1 0 0 0 0,1 0 0 0 0,0-1 1 0 0,0 0-1 0 0,0 0 0 0 0,1 0 0 0 0,-1 0 0 0 0,1 0 1 0 0,-1-1-1 0 0,1 0 0 0 0,0 0 0 0 0,0 0 0 0 0,0-1 0 0 0,0 0 1 0 0,0 0-1 0 0,0 0 0 0 0,0 0 0 0 0,0-1 0 0 0,1 0 1 0 0,-1 0-1 0 0,0 0 0 0 0,0-1 0 0 0,0 0 0 0 0,0 0 1 0 0,0 0-1 0 0,0 0 0 0 0,0-1 0 0 0,0 0 0 0 0,0 0 0 0 0,0 0 1 0 0,-1-1-1 0 0,1 1 0 0 0,2-4-39 0 0,0 0 19 0 0,-1 0 1 0 0,0 0-1 0 0,-1-1 0 0 0,0 0 1 0 0,0-1-1 0 0,0 1 0 0 0,-1-1 1 0 0,0 0-1 0 0,0 0 0 0 0,-1-1-19 0 0,0 3 3 0 0,0-2 1 0 0,0 0 0 0 0,0-1 0 0 0,-1 1-1 0 0,1 0 1 0 0,-2-1 0 0 0,1 1 0 0 0,-1-1 0 0 0,-1 1 0 0 0,0-1 0 0 0,0 0 0 0 0,0 1 0 0 0,-1-1 0 0 0,-1-3-4 0 0,2 12 0 0 0,-2-8 14 0 0,1 0 0 0 0,-1 0 1 0 0,-1 1-1 0 0,1-1 0 0 0,-1 1 0 0 0,-1-1 1 0 0,1 1-1 0 0,-1 0 0 0 0,-1 0 1 0 0,1 1-1 0 0,-1-1 0 0 0,0 1 0 0 0,-1 0 1 0 0,-4-4-15 0 0,3 4 24 0 0,0 1 0 0 0,-1 0 0 0 0,0 0 0 0 0,0 1 0 0 0,0 0 1 0 0,0 0-1 0 0,0 1 0 0 0,-1 0 0 0 0,0 0 0 0 0,1 1 0 0 0,-1 0 1 0 0,0 1-1 0 0,0 0 0 0 0,0 1 0 0 0,0-1 0 0 0,-5 2-24 0 0,-48 24-140 0 0,31 9-2994 0 0,25-16-4039 0 0</inkml:trace>
  <inkml:trace contextRef="#ctx0" brushRef="#br0" timeOffset="118647.4">7989 6944 7832 0 0,'0'0'602'0'0,"0"0"-83"0"0,0 0 1121 0 0,-1 2 531 0 0,1 53 4314 0 0,-10 91-2615 0 0,5 118-3014 0 0,6-148-776 0 0,-1-115-176 0 0,0-1-17 0 0,0 0-74 0 0,-1-13-257 0 0,2-109-669 0 0,23-67 285 0 0,-22 175 796 0 0,1 1-1 0 0,1-1 1 0 0,0 0 0 0 0,1 1 0 0 0,0 0-1 0 0,1 0 1 0 0,1 1 0 0 0,0-1-1 0 0,1 0 33 0 0,-7 11 27 0 0,0 1-1 0 0,-1-1 1 0 0,1 1-1 0 0,0 0 1 0 0,0-1-1 0 0,-1 1 1 0 0,1-1-1 0 0,0 1 1 0 0,0 0-1 0 0,1 0 1 0 0,-1 0-1 0 0,0-1 0 0 0,0 1 1 0 0,1 0-1 0 0,-1 1 1 0 0,0-1-1 0 0,1 0 1 0 0,-1 0-1 0 0,1 0 1 0 0,-1 1-1 0 0,1-1 1 0 0,-1 1-1 0 0,1-1 1 0 0,0 1-1 0 0,-1 0 1 0 0,1 0-1 0 0,-1 0 0 0 0,1 0 1 0 0,0 0-1 0 0,-1 0 1 0 0,1 0-1 0 0,0 0 1 0 0,-1 0-1 0 0,1 1 1 0 0,-1-1-1 0 0,1 1 1 0 0,0-1-1 0 0,-1 1 1 0 0,0 0-1 0 0,1-1 1 0 0,-1 1-1 0 0,1 0 0 0 0,-1 0 1 0 0,0 0-1 0 0,1 0 1 0 0,-1 0-1 0 0,0 1-26 0 0,5 5 93 0 0,-1 0 0 0 0,-1 1 0 0 0,1 0 0 0 0,-1 0-1 0 0,-1 0 1 0 0,0 0 0 0 0,0 0 0 0 0,0 1 0 0 0,-1 0 0 0 0,0-1 0 0 0,-1 3-93 0 0,4 7 117 0 0,4 56 299 0 0,-4 21-487 0 0,-5-93-266 0 0,0-2-14 0 0,0 0-27 0 0,3-7-652 0 0,9-17 46 0 0,11-47-820 0 0,-17 8 1242 0 0,16-30 462 0 0,16 51 2058 0 0,-36 42-1458 0 0,0 0 4 0 0,1 0-431 0 0,-1 0 0 0 0,1 0 0 0 0,-1 0 0 0 0,1 1 0 0 0,-1 0 0 0 0,1-1 0 0 0,-1 1 0 0 0,1 0 0 0 0,-1 0 0 0 0,0 0 0 0 0,1 1 0 0 0,-1-1 0 0 0,0 0 0 0 0,0 1 0 0 0,0 0 0 0 0,0-1 0 0 0,0 1 0 0 0,0 0 0 0 0,-1 0 0 0 0,1 0 0 0 0,-1 0 0 0 0,1 0 0 0 0,-1 0 0 0 0,0 1 0 0 0,0-1 0 0 0,0 0 0 0 0,0 1 0 0 0,1 1-73 0 0,7 52 486 0 0,-1 79 76 0 0,-8-100-474 0 0,0-2 27 0 0,0-17-4511 0 0,1-18 3068 0 0,3-8-43 0 0</inkml:trace>
  <inkml:trace contextRef="#ctx0" brushRef="#br0" timeOffset="119159.03">8415 6508 7832 0 0,'0'0'602'0'0,"1"-1"-395"0"0,33-17 3881 0 0,-30 18-3815 0 0,-1-1 0 0 0,0 1 0 0 0,0 0 0 0 0,0 0 0 0 0,1 0 0 0 0,-1 0 0 0 0,0 1 0 0 0,0-1 1 0 0,1 1-1 0 0,-1 0 0 0 0,0 0 0 0 0,0 0 0 0 0,0 0 0 0 0,0 1 0 0 0,0-1 0 0 0,-1 1 0 0 0,1 0 0 0 0,0 0 0 0 0,0 0-273 0 0,2 1 418 0 0,1 0-221 0 0,-1 1 0 0 0,0-1-1 0 0,0 1 1 0 0,-1 0-1 0 0,1 0 1 0 0,-1 0-1 0 0,0 1 1 0 0,0-1 0 0 0,0 1-1 0 0,-1 0 1 0 0,1 0-1 0 0,-1 1 1 0 0,0-1-1 0 0,1 5-196 0 0,1 6 293 0 0,-4-13-252 0 0,0 0-1 0 0,0 0 1 0 0,0 0-1 0 0,0 0 1 0 0,-1 0-1 0 0,1 0 1 0 0,-1 0-1 0 0,0 0 1 0 0,0 0-1 0 0,0 1 1 0 0,0-1-1 0 0,0 0 1 0 0,-1 0-1 0 0,1 0 1 0 0,-1 0-1 0 0,0 0 1 0 0,0 0-1 0 0,0 0 1 0 0,0 0-1 0 0,-1 0 1 0 0,1-1-1 0 0,-2 3-40 0 0,-38 53 496 0 0,37-53-671 0 0,-1-1-1 0 0,0 0 1 0 0,0-1-1 0 0,0 1 1 0 0,-1-1-1 0 0,0 0 1 0 0,1 0-1 0 0,-1-1 1 0 0,0 0-1 0 0,0 0 1 0 0,0 0-1 0 0,0-1 1 0 0,-1 1-1 0 0,1-2 1 0 0,0 1-1 0 0,-4-1 176 0 0,8 0-509 0 0,2 0 112 0 0,0 0 49 0 0,0 0 10 0 0,0 0 13 0 0,0 0 45 0 0,0 0 21 0 0,0 0 3 0 0,18-7 0 0 0,-12 6 277 0 0,0 0-1 0 0,0 0 0 0 0,0 1 0 0 0,0-1 0 0 0,0 1 0 0 0,0 0 0 0 0,-1 1 1 0 0,1-1-1 0 0,0 1 0 0 0,0 1 0 0 0,0-1 0 0 0,-1 1 0 0 0,1 0 0 0 0,-1 0 0 0 0,1 0 1 0 0,-1 1-1 0 0,4 2-20 0 0,-3-2 97 0 0,3 2 83 0 0,0 0-1 0 0,-1 1 0 0 0,0 0 1 0 0,0 0-1 0 0,0 1 0 0 0,-1 0 1 0 0,0 0-1 0 0,0 1 0 0 0,-1 0 1 0 0,0 0-1 0 0,-1 1 0 0 0,4 6-179 0 0,-7-9 103 0 0,0 0-1 0 0,-1 0 0 0 0,0-1 1 0 0,0 1-1 0 0,-1 0 0 0 0,0 0 1 0 0,0 0-1 0 0,0 0 0 0 0,-1 0 0 0 0,1 0 1 0 0,-2 0-1 0 0,1-1 0 0 0,0 1 1 0 0,-1 0-1 0 0,0-1 0 0 0,-1 1 1 0 0,1-1-1 0 0,-1 0 0 0 0,0 0 0 0 0,0 0 1 0 0,-1 0-1 0 0,1 0 0 0 0,-1-1 1 0 0,0 1-1 0 0,0-1 0 0 0,-1 0 0 0 0,1 0 1 0 0,-1-1-1 0 0,0 1 0 0 0,0-1 1 0 0,0 0-1 0 0,0-1 0 0 0,-1 1 1 0 0,1-1-1 0 0,-1 0 0 0 0,0 0 0 0 0,1-1 1 0 0,-1 0-1 0 0,0 0 0 0 0,0 0 1 0 0,0 0-1 0 0,0-1 0 0 0,0 0 1 0 0,-3-1-103 0 0,8 1-8 0 0,-5 0-35 0 0,1 0 1 0 0,0-1-1 0 0,0 0 0 0 0,0 0 0 0 0,0 0 0 0 0,0 0 1 0 0,0-1-1 0 0,0 0 0 0 0,0 0 0 0 0,1 0 0 0 0,-1-1 1 0 0,1 0-1 0 0,-1 0 0 0 0,0-1 43 0 0,-6-6-740 0 0,-2 2-47 0 0</inkml:trace>
  <inkml:trace contextRef="#ctx0" brushRef="#br0" timeOffset="121043">9630 6744 4144 0 0,'-22'-35'829'0'0,"-20"-4"10224"0"0,39 37-11016 0 0,-1 0 0 0 0,1 1 0 0 0,-1 0 0 0 0,0 0 0 0 0,1 0 0 0 0,-1 0 0 0 0,0 1 0 0 0,1 0 0 0 0,-1-1 0 0 0,0 1 0 0 0,0 0 0 0 0,0 1 0 0 0,1-1-1 0 0,-1 1 1 0 0,0 0 0 0 0,1 0 0 0 0,-1 0 0 0 0,0 0 0 0 0,1 0 0 0 0,-1 1 0 0 0,1 0 0 0 0,0-1 0 0 0,0 1 0 0 0,0 1 0 0 0,0-1 0 0 0,0 0 0 0 0,0 1 0 0 0,-1 1-37 0 0,-1 1-1 0 0,1-1 18 0 0,0 0 1 0 0,0 0-1 0 0,1 0 1 0 0,0 0-1 0 0,-1 1 1 0 0,1 0-1 0 0,1-1 1 0 0,-1 1-1 0 0,1 0 1 0 0,0 0-1 0 0,0 1 1 0 0,0-1-1 0 0,0 5-17 0 0,-5 41 389 0 0,2 1-1 0 0,3 0 0 0 0,1 0 1 0 0,4 12-389 0 0,-1 38 837 0 0,-2 260 2308 0 0,-31-108-1738 0 0,-5-59-1122 0 0,33-185-417 0 0,2-8-36 0 0,1-2-168 0 0,0 0-72 0 0,-1-2-973 0 0,-2-5-4054 0 0,2-4-1732 0 0</inkml:trace>
  <inkml:trace contextRef="#ctx0" brushRef="#br0" timeOffset="121862.81">9056 7135 10136 0 0,'-2'1'777'0'0,"-4"2"-260"0"0,4-2 783 0 0,2-1 394 0 0,0 0 76 0 0,0 0-158 0 0,13 7-200 0 0,-7-5-1193 0 0,-1 1 0 0 0,1-1 0 0 0,0 0 0 0 0,0-1 0 0 0,0 0 0 0 0,0 0 0 0 0,0 0 0 0 0,0 0 0 0 0,1-1-1 0 0,-1 0 1 0 0,0-1 0 0 0,6 0-219 0 0,12 0 426 0 0,110 10 708 0 0,-34-18-1724 0 0,-62 0-1642 0 0,-14 2-3223 0 0,-5 0-1073 0 0</inkml:trace>
  <inkml:trace contextRef="#ctx0" brushRef="#br0" timeOffset="122495.11">9580 7311 16296 0 0,'-7'4'745'0'0,"6"-3"-15"0"0,4-1-442 0 0,9-3-130 0 0,-1 0-1 0 0,1 0 1 0 0,0-1-1 0 0,-1 0 1 0 0,0-1-1 0 0,0-1 1 0 0,0 0-1 0 0,-1 0 1 0 0,0-1-1 0 0,0 0 1 0 0,0-1-1 0 0,-1 0 0 0 0,0 0 1 0 0,-1-1-1 0 0,8-9-157 0 0,13-11 194 0 0,-10 9-126 0 0,-2 0-1 0 0,-1-1 1 0 0,0-1 0 0 0,-2 0-1 0 0,0-1 1 0 0,-2 0-1 0 0,0-1 1 0 0,-2-1-1 0 0,-1 0-67 0 0,27-114 124 0 0,-35-29 47 0 0,-24 68 130 0 0,5 81 27 0 0,9 26-68 0 0,3 0-201 0 0,1 0 0 0 0,0 1 0 0 0,0-1-1 0 0,0 1 1 0 0,1 0 0 0 0,0 1 0 0 0,1-1-1 0 0,0 1 1 0 0,0-1 0 0 0,1 1 0 0 0,-1 5-59 0 0,-2 5 79 0 0,-24 102 940 0 0,-12 114-1019 0 0,39-225 29 0 0,-16 173 213 0 0,28-24-186 0 0,-10-149-166 0 0,1 0-1 0 0,1 0 0 0 0,0 0 1 0 0,0 0-1 0 0,1 0 0 0 0,0-1 1 0 0,1 1-1 0 0,0-1 0 0 0,1 0 1 0 0,3 5 110 0 0,-7-13-65 0 0,-1 0 0 0 0,1 0-1 0 0,0 0 1 0 0,0 0 0 0 0,0 0 0 0 0,0 0 0 0 0,0-1 0 0 0,0 1 0 0 0,0 0 0 0 0,0-1 0 0 0,0 1 0 0 0,0-1 0 0 0,0 1 0 0 0,1-1 0 0 0,-1 1 0 0 0,0-1 0 0 0,0 0 0 0 0,0 0-1 0 0,1 1 1 0 0,-1-1 0 0 0,0 0 0 0 0,0 0 0 0 0,1 0 0 0 0,-1-1 0 0 0,0 1 0 0 0,0 0 0 0 0,1 0 0 0 0,-1-1 0 0 0,0 1 0 0 0,0 0 0 0 0,0-1 0 0 0,0 1 0 0 0,0-1 0 0 0,1 0 0 0 0,-1 1-1 0 0,0-1 1 0 0,0 0 0 0 0,-1 0 0 0 0,1 0 0 0 0,0 1 0 0 0,0-1 0 0 0,0-1 65 0 0,35-48-1972 0 0,-32 43 1702 0 0,53-102-2552 0 0,-25 29 1296 0 0,4 3 2665 0 0,-35 76-431 0 0,-1 1 29 0 0,0 0 82 0 0,-1 19 1711 0 0,-11 96-368 0 0,6-3-1544 0 0,8-81-516 0 0,-3-22-88 0 0,1-1 0 0 0,0 0 1 0 0,1 0-1 0 0,0 0 0 0 0,1 0 1 0 0,-1 0-1 0 0,1 0 0 0 0,1 0 1 0 0,-1-1-1 0 0,2 1 0 0 0,-1-1 1 0 0,4 5-15 0 0,-7-11 0 0 0,0 0 0 0 0,1-1 0 0 0,-1 1 0 0 0,0-1 0 0 0,1 1 0 0 0,-1-1 0 0 0,1 1 0 0 0,-1-1 0 0 0,1 1 0 0 0,-1-1 0 0 0,1 1 0 0 0,-1-1 0 0 0,1 0 0 0 0,-1 1 0 0 0,1-1 0 0 0,0 0 0 0 0,-1 1 0 0 0,1-1 0 0 0,0 0 0 0 0,-1 0 1 0 0,1 0-1 0 0,0 1 0 0 0,-1-1 0 0 0,1 0 0 0 0,0 0 0 0 0,-1 0 0 0 0,1 0 0 0 0,0 0 0 0 0,-1 0 0 0 0,1-1 0 0 0,0 1 0 0 0,-1 0 0 0 0,1 0 0 0 0,0 0 0 0 0,-1-1 0 0 0,1 1 0 0 0,-1 0 0 0 0,1-1 0 0 0,0 1 0 0 0,-1 0 0 0 0,1-1 0 0 0,0 0 0 0 0,1 0-13 0 0,7-6-42 0 0,0-1 1 0 0,-1 0-1 0 0,-1 0 1 0 0,1 0-1 0 0,-1-1 1 0 0,-1 0-1 0 0,0 0 1 0 0,0-1-1 0 0,-1 1 1 0 0,0-1-1 0 0,0-1 1 0 0,-1 1-1 0 0,-1-1 1 0 0,0 1-1 0 0,0-3 55 0 0,0 5-25 0 0,1-3 7 0 0,-1 0 0 0 0,0 1 0 0 0,-1-1 0 0 0,0 0 0 0 0,-1 0 0 0 0,0 0 1 0 0,0 0-1 0 0,-1 0 0 0 0,-2-9 18 0 0,2 14 4 0 0,-1 0 0 0 0,0 0 1 0 0,0 0-1 0 0,-1 0 1 0 0,0 0-1 0 0,0 1 0 0 0,0-1 1 0 0,0 0-1 0 0,-1 1 1 0 0,0 0-1 0 0,-1-1 0 0 0,1 1 1 0 0,-1 0-1 0 0,0 1 1 0 0,0-1-1 0 0,0 1 0 0 0,0 0 1 0 0,-1 0-1 0 0,0 0 1 0 0,-2-1-5 0 0,-49-18-98 0 0,28 24-2399 0 0,15 3-4577 0 0</inkml:trace>
  <inkml:trace contextRef="#ctx0" brushRef="#br0" timeOffset="122733.48">10266 7057 9216 0 0,'0'0'64'0'0,"-1"1"0"0"0,1-1-1 0 0,0 1 1 0 0,0-1 0 0 0,-1 0 0 0 0,1 1 0 0 0,0-1 0 0 0,0 1 0 0 0,0-1 0 0 0,0 1 0 0 0,-1-1 0 0 0,1 0 0 0 0,0 1 0 0 0,0-1-1 0 0,0 1 1 0 0,0-1 0 0 0,0 1 0 0 0,0-1 0 0 0,0 1 0 0 0,0-1 0 0 0,0 1 0 0 0,0-1 0 0 0,1 1 0 0 0,-1-1 0 0 0,0 0-1 0 0,0 1 1 0 0,0-1 0 0 0,0 1 0 0 0,1-1 0 0 0,-1 0 0 0 0,0 1 0 0 0,0-1 0 0 0,1 1 0 0 0,-1-1 0 0 0,0 0 0 0 0,1 1 0 0 0,-1-1-1 0 0,0 0 1 0 0,1 0 0 0 0,-1 1 0 0 0,1-1 0 0 0,-1 0 0 0 0,0 0 0 0 0,1 1 0 0 0,-1-1 0 0 0,1 0 0 0 0,0 0-64 0 0,32 38 6515 0 0,-29-28-6308 0 0,-1-1 0 0 0,0 1 0 0 0,0 0 1 0 0,-1-1-1 0 0,0 1 0 0 0,-1 0 1 0 0,0 0-1 0 0,0 0 0 0 0,-1 0 0 0 0,-1 6-207 0 0,1 83 1950 0 0,-22 87-226 0 0,0-16-1288 0 0,8-59-795 0 0,9-69 28 0 0,5-23-6337 0 0,0-15 3967 0 0,0-4-3717 0 0</inkml:trace>
  <inkml:trace contextRef="#ctx0" brushRef="#br0" timeOffset="122977.82">10289 7167 6448 0 0,'0'0'498'0'0,"2"-1"-327"0"0,9-6-471 0 0,-7 4 1125 0 0,0 0 1 0 0,0 0-1 0 0,1 1 1 0 0,-1 0-1 0 0,1 0 1 0 0,-1 0 0 0 0,1 0-1 0 0,0 1 1 0 0,-1 0-1 0 0,1 0 1 0 0,0 0-1 0 0,4 0-825 0 0,-3 1 276 0 0,-1 1-1 0 0,1 0 1 0 0,0 0-1 0 0,0 0 1 0 0,-1 0-1 0 0,1 1 1 0 0,0 0-1 0 0,-1 0 0 0 0,0 1 1 0 0,1 0-1 0 0,-1 0 1 0 0,0 0-1 0 0,-1 0 1 0 0,1 1-1 0 0,0-1 1 0 0,-1 1-1 0 0,1 1-275 0 0,1 2 125 0 0,0 1 1 0 0,0-1-1 0 0,0 1 1 0 0,-1 0-1 0 0,0 0 0 0 0,-1 1 1 0 0,0 0-1 0 0,0-1 1 0 0,0 1-1 0 0,-2 0 0 0 0,1 1 1 0 0,-1-1-1 0 0,0 0 1 0 0,-1 1-1 0 0,0 0 0 0 0,-1-1 1 0 0,1 1-1 0 0,-2 4-125 0 0,-1-7 42 0 0,1 0-1 0 0,-1-1 0 0 0,-1 1 1 0 0,1 0-1 0 0,-1-1 0 0 0,-1 0 1 0 0,1 0-1 0 0,-1 0 0 0 0,0 0 1 0 0,0 0-1 0 0,0-1 0 0 0,-1 0 1 0 0,0 0-1 0 0,0 0 0 0 0,-1 0 1 0 0,1-1-1 0 0,-4 2-41 0 0,-5 4-137 0 0,-1 0 1 0 0,0-1-1 0 0,0-1 1 0 0,-1 0-1 0 0,0-1 1 0 0,-1-1-1 0 0,1-1 1 0 0,-1 0-1 0 0,0-1 1 0 0,-17 2 136 0 0,-2-9-3618 0 0,22 0-3549 0 0</inkml:trace>
  <inkml:trace contextRef="#ctx0" brushRef="#br0" timeOffset="123263.06">10810 7039 10136 0 0,'0'0'777'0'0,"-2"0"-185"0"0,-52 22 8498 0 0,-22 28-7375 0 0,62-38-1689 0 0,0 1-1 0 0,1 1 1 0 0,0 0 0 0 0,1 0 0 0 0,1 1-1 0 0,0 1 1 0 0,-3 7-26 0 0,11-19-94 0 0,1-1 0 0 0,-1 1-1 0 0,1 0 1 0 0,0 0 0 0 0,0 0 0 0 0,0 0-1 0 0,1 0 1 0 0,0 0 0 0 0,0 1 0 0 0,0-1 0 0 0,0 0-1 0 0,0 1 1 0 0,1-1 0 0 0,0 1 0 0 0,0-1-1 0 0,0 1 1 0 0,0-1 0 0 0,1 0 0 0 0,0 1 0 0 0,0-1-1 0 0,0 2 95 0 0,1-3-90 0 0,0 1 0 0 0,0 0 0 0 0,0-1 0 0 0,0 0 0 0 0,0 1 0 0 0,1-1 0 0 0,-1 0 0 0 0,1 0 0 0 0,0 0 0 0 0,0-1 0 0 0,0 1 0 0 0,0-1 0 0 0,0 0 0 0 0,1 1 0 0 0,-1-1 0 0 0,1-1 0 0 0,-1 1 0 0 0,3 0 90 0 0,87 26 63 0 0,-6 7 1758 0 0,-86-32-1507 0 0,-23 37 908 0 0,-39 12-118 0 0,-56 6-417 0 0,63-44-7231 0 0,22-8-998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B2AD-F598-694C-A374-6639BEFA4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60702-0845-C04C-B8F0-A7D43564D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F388A-E330-2D41-8C0C-F77A4CD0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D0A28-3374-1A46-904B-70C18920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A01E3-8D20-1D40-9DD0-6B947A63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00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2BD9-A546-E040-B578-5D976E87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D7B38-3022-0D41-A215-918036454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DC5A6-4E15-6047-B399-AFAC1854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FC680-4E3C-E34A-9D58-49A3F0657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AAEB7-FC0D-784A-A1E9-8C08574A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6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52198-620A-9842-9380-AB13FAF4F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6E4E0-D26E-3248-ADF2-D592795F0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1E479-D078-EB4D-9409-800C7D85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A0047-C254-3E4F-926F-B2D3F62B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46B3C-49C0-244D-8F55-35F509B3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0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DFCB-673D-8F4A-8163-3A1FEA49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9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B73A7-EC81-AE4F-9853-099601075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164"/>
            <a:ext cx="10515600" cy="49027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4C2A4-0528-1F47-9D38-6158828E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E9ED4-D2D3-7C48-8768-BF6CCCB5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6C5AE-4654-1A4B-B6F3-C93A6FCC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81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A88F-05CA-0848-B506-1696EAD1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C0DA4-E507-5447-9DB2-E5593C702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14D6F-BFBD-294B-95AC-4EF1D853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B0353-B8D5-924F-8EE8-014FBA5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FF58D-D693-B242-8BA3-21EAC453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BCC6-FCCB-1E45-858F-86FD3E9A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7D90-92C7-1C4A-9D4C-1029B9F37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77472-4CFC-4A4E-821B-687C5D615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54B67-1D18-3F46-90EF-FDF9D957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50047-DE5A-884C-8FAC-8B23107B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2673F-A0ED-B24B-81DB-640CCC4A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4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0F09-5BA0-B243-8881-E997FFD1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F55D1-2D0D-5B4E-A20E-BB5BEBFD0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BB439-FCC3-9546-B04C-7D2D97BF2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24D6B-B754-DE46-A099-87EB1399D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E84C9-B0DA-E243-A31E-D7D977BA0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4A5EC-E76F-7947-918E-DCA85D7DC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C83B1-34BB-714B-A37A-4879AA30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D03336-AF3B-6741-8EED-7ECFD498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1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6A60-E490-904E-BFB0-B5908441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2DCA4-6FC6-6C44-BE3C-036A5FEF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BFAE4-B0BF-5746-AE80-C128EC10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FA311-8C2A-DD47-8D8B-B924AD5E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5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23493-3E1E-1B44-AC5E-1BC27603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63343-4638-8345-A59B-D64AEE1F6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332AC-9612-6F44-8050-7CDC3D7D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3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EF39-DD41-E748-95FE-63CCD674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96DDF-6446-344E-AD4A-1A089070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AA1F3-95E4-184A-A73A-2EECF72F8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FBB45-FDFA-6F42-941F-BE5783D1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EA8F7-3579-D646-8CE8-E7A1602C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B0B0F-5C65-2649-8B0B-1F188351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2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3DAC-DD40-A442-87CB-B391006E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31BEB-CE4C-8546-B05A-948C0D9D7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5263A-7392-544C-9701-704D15A41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2C6D0-EFD6-A547-A738-F74BD3F4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7C97A-3248-C944-9F1C-EB92405C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ED569-A260-F34B-A529-5D3F6A15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8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35DB5-A4D9-5740-86FB-BC41ABC8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CBFD6-A213-E540-800E-42998FB9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C81B5-398E-BA4C-8FFA-AA15D1E75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5C227-DFCC-4D3D-A009-E86874A3AA0D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4291B-9E19-824F-BEE6-C223A4CEB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334BE-D007-4F47-8AAD-DCCEE45853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80014E-1FC5-5D4C-AD94-AF9B05749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harter Roman" panose="020405030505060202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BDFD-1A18-43CD-87D5-D985C31C9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8: Eigenvalues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95370-8D40-45BA-9999-F386AFD52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Panruo Wu</a:t>
            </a:r>
          </a:p>
          <a:p>
            <a:r>
              <a:rPr lang="en-US" dirty="0"/>
              <a:t>NLA Chapters 24-29</a:t>
            </a:r>
          </a:p>
        </p:txBody>
      </p:sp>
    </p:spTree>
    <p:extLst>
      <p:ext uri="{BB962C8B-B14F-4D97-AF65-F5344CB8AC3E}">
        <p14:creationId xmlns:p14="http://schemas.microsoft.com/office/powerpoint/2010/main" val="3135936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7687-C3A9-47FC-94F4-FC314E1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A89A10-D0E4-4118-A5E5-4B74B43C9E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Some matrices are not only diagonalizable, they are </a:t>
                </a:r>
                <a:r>
                  <a:rPr lang="en-US" b="1" dirty="0"/>
                  <a:t>unitarily diagonalizable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This is both an EVD and an SVD (up to signs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kind of matrices are unitarily diagonalizable? One of them is the symmetric matrix. Actually, there’s nice characterization for all unitarily diagonalizable matrices: normal </a:t>
                </a:r>
                <a:r>
                  <a:rPr lang="en-US" dirty="0" err="1"/>
                  <a:t>matrice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It’s equivalent to saying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has a set of orthogonal eigenvectors.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A89A10-D0E4-4118-A5E5-4B74B43C9E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809" r="-483" b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2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A26D-D57D-479F-A8BC-F8826232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Schur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1D644-E56B-4381-AB8D-696A6E4CB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Not all matrices are diagonalizable, let alone unitarily diagonalizable… but every square matrix is unitarily </a:t>
                </a:r>
                <a:r>
                  <a:rPr lang="en-US" dirty="0" err="1"/>
                  <a:t>triangularizable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𝑄𝑇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orthogonal,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upper triangular.</a:t>
                </a:r>
              </a:p>
              <a:p>
                <a:pPr marL="0" indent="0">
                  <a:buNone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have the same eigenvalues (where are they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called the </a:t>
                </a:r>
                <a:r>
                  <a:rPr lang="en-US" b="1" dirty="0"/>
                  <a:t>Schur factorization, </a:t>
                </a:r>
                <a:r>
                  <a:rPr lang="en-US" dirty="0"/>
                  <a:t>which turned out to be the most useful matrix factorization to reveal eigenpairs. (By now we should be familiar with the reason why we love orthogonal transformation).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1D644-E56B-4381-AB8D-696A6E4CB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 r="-1507" b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671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8C6C-FBF9-488B-9EF3-AB99E0CD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Eigenvalue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B9CB-C342-42C7-A88B-9DBFA6B66A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shall compute eigenvalues via Schur factorization.</a:t>
                </a:r>
              </a:p>
              <a:p>
                <a:r>
                  <a:rPr lang="en-US" dirty="0"/>
                  <a:t>Eigenvalue computation is different from all matrix factorization we have studied before in that it can only be computed </a:t>
                </a:r>
                <a:r>
                  <a:rPr lang="en-US" b="1" dirty="0"/>
                  <a:t>iteratively. </a:t>
                </a:r>
              </a:p>
              <a:p>
                <a:r>
                  <a:rPr lang="en-US" dirty="0"/>
                  <a:t>We already know that finding eigenvalues through roots of characteristic polynomials is unstable (why?)</a:t>
                </a:r>
              </a:p>
              <a:p>
                <a:r>
                  <a:rPr lang="en-US" dirty="0"/>
                  <a:t>Another idea: power iteration. What does the below sequence approach? (hint: decompose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as linear combination of eigenvectors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B9CB-C342-42C7-A88B-9DBFA6B66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E8A116-B92D-4AF9-892F-8C5D077F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546" y="5286467"/>
            <a:ext cx="5450774" cy="12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2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0BC9DD-7CE0-48E2-ACF6-71E3F80CA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26840"/>
                <a:ext cx="10515600" cy="5650123"/>
              </a:xfrm>
            </p:spPr>
            <p:txBody>
              <a:bodyPr/>
              <a:lstStyle/>
              <a:p>
                <a:r>
                  <a:rPr lang="en-US" dirty="0"/>
                  <a:t>However the power iteration converges pretty slowly in general, unless there’s a huge gap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Most of the general purpose eigenvalue algorithms does Schur factorization via a sequence of elementary unitary similarity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groupChr>
                      </m:e>
                      <m:li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lim>
                    </m:limLow>
                  </m:oMath>
                </a14:m>
                <a:br>
                  <a:rPr lang="en-US" dirty="0"/>
                </a:br>
                <a:r>
                  <a:rPr lang="en-US" dirty="0"/>
                  <a:t>converges to an upper triangular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same idea as before: putting zeros into the lower half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via orthogonal transformations (what kind of orthogonal transformation comes to mind?)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0BC9DD-7CE0-48E2-ACF6-71E3F80CA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26840"/>
                <a:ext cx="10515600" cy="5650123"/>
              </a:xfrm>
              <a:blipFill>
                <a:blip r:embed="rId2"/>
                <a:stretch>
                  <a:fillRect l="-1043" t="-1834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066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5BBB-2204-41E5-9133-65DB0A60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A0588-2E53-496B-8B00-DE6820910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Phase I: a direct method is applied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produce a upper Hessenberg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(zeros below first sub-diagonal).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flops</a:t>
                </a:r>
              </a:p>
              <a:p>
                <a:r>
                  <a:rPr lang="en-US" dirty="0"/>
                  <a:t>Phase II: an iteration is applied to form an infinite sequence of Hessenberg matrices that converge to triangular form.</a:t>
                </a:r>
              </a:p>
              <a:p>
                <a:pPr lvl="1"/>
                <a:r>
                  <a:rPr lang="en-US" dirty="0"/>
                  <a:t>terminate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iterations, each iterations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flops.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A0588-2E53-496B-8B00-DE6820910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6D303D0-169A-443F-A2C3-9D8EF901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130" y="4065083"/>
            <a:ext cx="8592432" cy="23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1651-3C81-4494-9CC0-6510E858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two phases?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68F54-CFD3-4496-B53F-36110416D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Without phase I, each iteration in phase II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flops so in total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flops. With an upfront phase I, the total flops go down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Phase I is clearly a profitable investment. 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symmetric, the phase II is even faster: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flops.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68F54-CFD3-4496-B53F-36110416D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2808C9D-1980-4E3A-84AA-2D0DEBF4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3811342"/>
            <a:ext cx="8516233" cy="236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1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0544-B92F-494C-A522-ED6F103C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680"/>
            <a:ext cx="10515600" cy="699177"/>
          </a:xfrm>
        </p:spPr>
        <p:txBody>
          <a:bodyPr/>
          <a:lstStyle/>
          <a:p>
            <a:r>
              <a:rPr lang="en-US" dirty="0"/>
              <a:t>Phase I: Reduction to Hessenberg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1CFE7-0B2D-4C76-9385-FAC60A5C5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Okay, we are back to the business of orthogonally introducing zeros to the lower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At first, we are able to eliminate the column below diagonal: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this is a </a:t>
                </a:r>
                <a:r>
                  <a:rPr lang="en-US" b="1" dirty="0"/>
                  <a:t>bad</a:t>
                </a:r>
                <a:r>
                  <a:rPr lang="en-US" dirty="0"/>
                  <a:t> idea, because you have to symmetrically 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the right: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1CFE7-0B2D-4C76-9385-FAC60A5C5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20CEE7C-DEEC-4D10-9195-52F08B90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" y="2576085"/>
            <a:ext cx="5370094" cy="24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46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9354C2-8A1A-4BC3-9DC7-DAE4DFB8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201" y="483105"/>
            <a:ext cx="6059900" cy="2632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945C16-DE49-4517-B601-42A323FD33A9}"/>
                  </a:ext>
                </a:extLst>
              </p:cNvPr>
              <p:cNvSpPr txBox="1"/>
              <p:nvPr/>
            </p:nvSpPr>
            <p:spPr>
              <a:xfrm>
                <a:off x="1174792" y="3584932"/>
                <a:ext cx="959817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Unfortunately, the right application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b="1" dirty="0"/>
                  <a:t>destroys</a:t>
                </a:r>
                <a:r>
                  <a:rPr lang="en-US" sz="2800" dirty="0"/>
                  <a:t> our newly introduced zeros…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945C16-DE49-4517-B601-42A323FD3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92" y="3584932"/>
                <a:ext cx="9598172" cy="954107"/>
              </a:xfrm>
              <a:prstGeom prst="rect">
                <a:avLst/>
              </a:prstGeom>
              <a:blipFill>
                <a:blip r:embed="rId3"/>
                <a:stretch>
                  <a:fillRect l="-1334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53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DAC12-AD9C-4665-B675-B58D029C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8413-885B-418F-99F6-B1597E7D8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can’t eliminate all below diagonal; let’s step back and eliminate all below sub-diagonal: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preserves the zeros! We successfully reduced </a:t>
            </a:r>
            <a:r>
              <a:rPr lang="en-US" b="1" dirty="0"/>
              <a:t>some</a:t>
            </a:r>
            <a:r>
              <a:rPr lang="en-US" dirty="0"/>
              <a:t> zeros..</a:t>
            </a:r>
          </a:p>
          <a:p>
            <a:pPr marL="0" indent="0">
              <a:buNone/>
            </a:pPr>
            <a:r>
              <a:rPr lang="en-US" dirty="0"/>
              <a:t>Continuing this process, what do we get?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1246A-76F4-420E-BD9C-AC72343C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" y="2172766"/>
            <a:ext cx="9098280" cy="25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5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8801CD-C0AF-4617-96E9-45271E2D0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959" y="410804"/>
            <a:ext cx="8537125" cy="2285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99438-0224-48D1-A32B-C7FF8A8FF5DF}"/>
              </a:ext>
            </a:extLst>
          </p:cNvPr>
          <p:cNvSpPr txBox="1"/>
          <p:nvPr/>
        </p:nvSpPr>
        <p:spPr>
          <a:xfrm>
            <a:off x="1407429" y="2962414"/>
            <a:ext cx="1067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second iteration. Eventually, we are getting: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132CC-0B52-4222-BBF9-50BE66FC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79" y="3751664"/>
            <a:ext cx="4699635" cy="26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2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2E42-6A50-4B0E-A229-C2467C68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6F9E6-9CC5-41C0-B2DB-39740A183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Eigenvalues are very useful in many disciplines including scientific computing and learning from data.</a:t>
            </a:r>
          </a:p>
          <a:p>
            <a:pPr marL="0" indent="0">
              <a:buNone/>
            </a:pPr>
            <a:r>
              <a:rPr lang="en-US" dirty="0"/>
              <a:t>Example applications:</a:t>
            </a:r>
          </a:p>
          <a:p>
            <a:pPr marL="514350" indent="-514350">
              <a:buAutoNum type="arabicPeriod"/>
            </a:pPr>
            <a:r>
              <a:rPr lang="en-US" dirty="0"/>
              <a:t>scientific computing</a:t>
            </a:r>
          </a:p>
          <a:p>
            <a:pPr marL="971550" lvl="1" indent="-514350">
              <a:buAutoNum type="arabicPeriod"/>
            </a:pPr>
            <a:r>
              <a:rPr lang="en-US" dirty="0"/>
              <a:t>vibrations (resonance &amp; stability, e.g. 1940 Tacoma bridge collapse)</a:t>
            </a:r>
          </a:p>
          <a:p>
            <a:pPr marL="971550" lvl="1" indent="-514350">
              <a:buAutoNum type="arabicPeriod"/>
            </a:pPr>
            <a:r>
              <a:rPr lang="en-US" dirty="0"/>
              <a:t>cyclotrons (precise oscillations to accelerate particles). </a:t>
            </a:r>
          </a:p>
          <a:p>
            <a:pPr marL="971550" lvl="1" indent="-514350">
              <a:buAutoNum type="arabicPeriod"/>
            </a:pPr>
            <a:r>
              <a:rPr lang="en-US" dirty="0"/>
              <a:t>Schrodinger’s equations in quantum physics/chemistry</a:t>
            </a:r>
          </a:p>
          <a:p>
            <a:pPr marL="971550" lvl="1" indent="-514350">
              <a:buAutoNum type="arabicPeriod"/>
            </a:pPr>
            <a:r>
              <a:rPr lang="en-US" dirty="0"/>
              <a:t>decay factors, frequencies,… in many other places</a:t>
            </a:r>
          </a:p>
          <a:p>
            <a:pPr marL="514350" indent="-514350">
              <a:buAutoNum type="arabicPeriod"/>
            </a:pPr>
            <a:r>
              <a:rPr lang="en-US" dirty="0"/>
              <a:t>Data analytics</a:t>
            </a:r>
          </a:p>
          <a:p>
            <a:pPr marL="971550" lvl="1" indent="-514350">
              <a:buAutoNum type="arabicPeriod"/>
            </a:pPr>
            <a:r>
              <a:rPr lang="en-US" dirty="0"/>
              <a:t>spectral clustering (graph Laplacian)</a:t>
            </a:r>
          </a:p>
          <a:p>
            <a:pPr marL="971550" lvl="1" indent="-514350">
              <a:buAutoNum type="arabicPeriod"/>
            </a:pPr>
            <a:r>
              <a:rPr lang="en-US" dirty="0"/>
              <a:t>network link analysis (PageRank)</a:t>
            </a:r>
          </a:p>
          <a:p>
            <a:pPr marL="971550" lvl="1" indent="-514350">
              <a:buAutoNum type="arabicPeriod"/>
            </a:pPr>
            <a:r>
              <a:rPr lang="en-US" dirty="0"/>
              <a:t>compression, low-rank approximation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5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D341-D022-4E1C-8E76-5BBC2916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2C645A-6888-4E35-95A2-6BE1967D1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3395"/>
            <a:ext cx="10494461" cy="4016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4801E47-F9F6-49F8-A479-F966BC462721}"/>
                  </a:ext>
                </a:extLst>
              </p14:cNvPr>
              <p14:cNvContentPartPr/>
              <p14:nvPr/>
            </p14:nvContentPartPr>
            <p14:xfrm>
              <a:off x="8127994" y="3649103"/>
              <a:ext cx="3891960" cy="2865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4801E47-F9F6-49F8-A479-F966BC4627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9353" y="3640462"/>
                <a:ext cx="3909602" cy="28832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878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2814-3315-44FF-B43F-02D23DFB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to tridiagonal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5E480-EF01-4348-8BB3-96F81D03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symmetric, you can do the same thing to make it Hessenberg and symmetric, thus tridiagonal. </a:t>
                </a:r>
              </a:p>
              <a:p>
                <a:pPr marL="0" indent="0">
                  <a:buNone/>
                </a:pPr>
                <a:r>
                  <a:rPr lang="en-US" dirty="0"/>
                  <a:t>And the cost is lower because of the sparsity: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flops.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Stability  of Hessenberg/Tridiagonal reduction:</a:t>
                </a:r>
              </a:p>
              <a:p>
                <a:pPr marL="0" indent="0">
                  <a:buNone/>
                </a:pPr>
                <a:r>
                  <a:rPr lang="en-US" dirty="0"/>
                  <a:t>Like the </a:t>
                </a:r>
                <a:r>
                  <a:rPr lang="en-US" dirty="0" err="1"/>
                  <a:t>HouseQR</a:t>
                </a:r>
                <a:r>
                  <a:rPr lang="en-US" dirty="0"/>
                  <a:t>, it’s backward stable if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represented in the factored form (without explicitly forming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machine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5E480-EF01-4348-8BB3-96F81D03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5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E451-DC72-429D-813B-E27D3C56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II: Hessenberg to Triangular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CBDE-3E36-4669-8F87-60414F986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Phase II is necessarily an iterative process. This is where the magic happens, because we are going to devise an iterative solver that </a:t>
            </a:r>
            <a:r>
              <a:rPr lang="en-US" b="1" dirty="0"/>
              <a:t>converges cubically </a:t>
            </a:r>
            <a:r>
              <a:rPr lang="en-US" dirty="0"/>
              <a:t>(every iteration triples the correct digits). This is incredibly fast convergence rate.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we have to study the components of QR algorithm individually first:</a:t>
            </a:r>
          </a:p>
          <a:p>
            <a:pPr marL="514350" indent="-514350">
              <a:buAutoNum type="arabicPeriod"/>
            </a:pPr>
            <a:r>
              <a:rPr lang="en-US" dirty="0"/>
              <a:t>Power iteration, inverse power iteration, and Rayleigh quotient iteration</a:t>
            </a:r>
          </a:p>
          <a:p>
            <a:pPr marL="514350" indent="-514350">
              <a:buAutoNum type="arabicPeriod"/>
            </a:pPr>
            <a:r>
              <a:rPr lang="en-US" dirty="0"/>
              <a:t>The QR Algorithm without/with shift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15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B438-5A34-4547-A94A-2105409B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17F04-45B2-4BFE-8EEF-04A0FBDC0A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restrict ourselves to symmetric matrix (tridiagonal). 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Rayleigh quotient </a:t>
                </a:r>
                <a:r>
                  <a:rPr lang="en-US" dirty="0"/>
                  <a:t>of a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quantity: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eigenvector,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its eigenvalue. For an arbitrary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closest thing that acts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’s eigenvalue, in the following sense: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kind of work like an eigenvector/eigenvalue pair.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17F04-45B2-4BFE-8EEF-04A0FBDC0A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049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DA0B-0B5F-42A8-A408-DA61EF1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Rayleigh quotient approaches 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A1749-84C0-47FA-93A4-CF53C55A7D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are interested in the asymptotic behavior of RQ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approaches an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dirty="0"/>
                  <a:t>. We claim: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Why? We can do a Taylor expansion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dirty="0"/>
                  <a:t>. The first derivative: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=0</a:t>
                </a:r>
              </a:p>
              <a:p>
                <a:pPr marL="0" indent="0">
                  <a:buNone/>
                </a:pPr>
                <a:r>
                  <a:rPr lang="en-US" dirty="0"/>
                  <a:t>We are left with second order terms. </a:t>
                </a:r>
              </a:p>
              <a:p>
                <a:pPr marL="0" indent="0">
                  <a:buNone/>
                </a:pPr>
                <a:r>
                  <a:rPr lang="en-US" dirty="0"/>
                  <a:t>This is the power of Rayleigh quotient; as x approaches an eigenvector,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approaches its eigenvalue </a:t>
                </a:r>
                <a:r>
                  <a:rPr lang="en-US" b="1" dirty="0"/>
                  <a:t>quadratically.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A1749-84C0-47FA-93A4-CF53C55A7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875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E929-F000-48E4-9223-A682EE29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Iteration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3F8F5C-A9F5-4DEB-BA5E-F7052B2330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power iteration converges to eigenvector of the largest eigenvalue.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analyze its convergence, write in terms of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3F8F5C-A9F5-4DEB-BA5E-F7052B233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842"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960A1A8-C755-4C95-A640-7DFDDB2B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528" y="1670686"/>
            <a:ext cx="7449517" cy="231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81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497A-5526-426E-B152-ED17C61D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Power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2CF74-0F26-4601-9F26-230C3791B0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Problems of power iteration:</a:t>
                </a:r>
              </a:p>
              <a:p>
                <a:r>
                  <a:rPr lang="en-US" dirty="0"/>
                  <a:t>It can only find the eigenvector corresponding to largest eigenvalue</a:t>
                </a:r>
              </a:p>
              <a:p>
                <a:r>
                  <a:rPr lang="en-US" dirty="0"/>
                  <a:t>The convergence is linear, reducing error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at each iteration.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There’s a way to amplify the different between the eigenvalues, by </a:t>
                </a:r>
                <a:r>
                  <a:rPr lang="en-US" b="1" dirty="0"/>
                  <a:t>shifting</a:t>
                </a:r>
                <a:r>
                  <a:rPr lang="en-US" dirty="0"/>
                  <a:t> and </a:t>
                </a:r>
                <a:r>
                  <a:rPr lang="en-US" b="1" dirty="0"/>
                  <a:t>inverse </a:t>
                </a:r>
                <a:r>
                  <a:rPr lang="en-US" dirty="0"/>
                  <a:t>the eigenvalues.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2CF74-0F26-4601-9F26-230C3791B0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41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2F60-62EB-4855-A207-D9E7AEA2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3966A-8504-4268-B6BF-C5448B055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that is not an eigenvalue,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have the </a:t>
                </a:r>
                <a:r>
                  <a:rPr lang="en-US" b="1" dirty="0"/>
                  <a:t>same</a:t>
                </a:r>
                <a:r>
                  <a:rPr lang="en-US" dirty="0"/>
                  <a:t> eigenvectors, and the </a:t>
                </a:r>
                <a:r>
                  <a:rPr lang="en-US" dirty="0" err="1"/>
                  <a:t>correspoinding</a:t>
                </a:r>
                <a:r>
                  <a:rPr lang="en-US" dirty="0"/>
                  <a:t> eigenvectors become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What happens if we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to be very close to a specific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dirty="0"/>
                  <a:t>?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much larger than any other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. This creates separation between the largest eigenvalue and the rest. </a:t>
                </a:r>
              </a:p>
              <a:p>
                <a:pPr marL="0" indent="0">
                  <a:buNone/>
                </a:pPr>
                <a:r>
                  <a:rPr lang="en-US" dirty="0"/>
                  <a:t>If we apply power iteration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then the process will quickly converge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dirty="0"/>
                  <a:t>. This is called the inverse iteration.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3966A-8504-4268-B6BF-C5448B055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484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49B6-6971-43BF-B5C9-9E100BF1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Iteration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DDFA2-1827-4FE2-AF45-A861ADEF7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inverse iteration can pick the eigenvector it converges to, by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to be close to its corresponding eigenvalue (if you knew it)</a:t>
                </a:r>
              </a:p>
              <a:p>
                <a:r>
                  <a:rPr lang="en-US" dirty="0"/>
                  <a:t>The convergence is linear, but can be made much faster by creating bigger gap between the largest and second largest eigenvalues.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DDFA2-1827-4FE2-AF45-A861ADEF7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1FC8ABF-D92B-40A8-B24B-169E7662A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59" y="3892892"/>
            <a:ext cx="8752403" cy="270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53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0A1E-9C2E-421F-95C7-E4DDA634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D6E8-07FF-4A3C-B784-225BD0EA6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far we have two good tools at hand:</a:t>
            </a:r>
          </a:p>
          <a:p>
            <a:r>
              <a:rPr lang="en-US" dirty="0"/>
              <a:t>Rayleigh quotient gives us a good eigenvalue estimate from an eigenvector estimate; </a:t>
            </a:r>
          </a:p>
          <a:p>
            <a:r>
              <a:rPr lang="en-US" dirty="0"/>
              <a:t>Inverse iteration gives us a good eigenvector estimate from an eigenvalue estimate. </a:t>
            </a:r>
          </a:p>
          <a:p>
            <a:pPr marL="0" indent="0">
              <a:buNone/>
            </a:pPr>
            <a:r>
              <a:rPr lang="en-US" dirty="0"/>
              <a:t>See how they are perfectly made for each other?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B4398-553C-408B-9352-BA4B45BA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28" y="3968403"/>
            <a:ext cx="5649903" cy="23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EE22-FCA3-4804-82FD-9219D433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149C-0EC4-42D7-BE36-6A10261A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Conceptually eigenvalues are useful for:</a:t>
            </a:r>
          </a:p>
          <a:p>
            <a:r>
              <a:rPr lang="en-US" dirty="0"/>
              <a:t>Understanding behavior of convergence rate of iterative methods</a:t>
            </a:r>
          </a:p>
          <a:p>
            <a:r>
              <a:rPr lang="en-US" dirty="0"/>
              <a:t>The local behavior of a smooth function (eigenpairs of Hessian)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3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A09C-44A2-48FB-8EF5-1C1EB67B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 Quotient Iteration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01C772-51DE-46FA-B575-BCDA372D3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0544"/>
            <a:ext cx="10515600" cy="37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14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823D-E4EA-4CD8-8F20-91B4C591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7CDE1-936C-4900-AEF6-F173BD2981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Rayleigh quotient iteration converges to an eigenpair for almost all starting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. The it converges, the ultimate convergence rate is cubic in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dirty="0"/>
                  <a:t> is an eigenvalue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is sufficiently close to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dirty="0"/>
                  <a:t>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 ±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 ±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(so every iteration </a:t>
                </a:r>
                <a:r>
                  <a:rPr lang="en-US" i="1" dirty="0"/>
                  <a:t>triples </a:t>
                </a:r>
                <a:r>
                  <a:rPr lang="en-US" dirty="0"/>
                  <a:t>the number of correct digits). 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7CDE1-936C-4900-AEF6-F173BD2981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D34131-CD08-44AF-BEC9-0D53EA6B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10" y="4022745"/>
            <a:ext cx="3386737" cy="27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00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3196-5BB3-4C91-8EF9-824177FB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FA2FD-9F10-4CD0-A230-D3AD5CA4C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1,1,1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Apply Rayleigh quotient iteration in three iterations: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=5.2131….,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=5.214319743184…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We got 10 correct digits! This is incredible fast convergence rate. But note that this cubic convergence only happens when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gets close enough to an eigenvector).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FA2FD-9F10-4CD0-A230-D3AD5CA4C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600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4532B-49CE-4737-BA5A-E3D849EE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BEB7-2058-45F5-9498-65377A4F4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Now that we have this incredibly quickly convergent Rayleigh Quotient Iteration that will give us… one eigenpair?</a:t>
            </a:r>
          </a:p>
          <a:p>
            <a:pPr marL="0" indent="0">
              <a:buNone/>
            </a:pPr>
            <a:r>
              <a:rPr lang="en-US" dirty="0"/>
              <a:t>What if we need all of the eigenpairs? Can we do “simultaneous iterations”?</a:t>
            </a:r>
          </a:p>
          <a:p>
            <a:pPr marL="0" indent="0">
              <a:buNone/>
            </a:pPr>
            <a:r>
              <a:rPr lang="en-US" dirty="0"/>
              <a:t>In fact we can, and the result is the jewel of numerical analysis: the QR algorithm. The pure QR algorithm is deceptively simple: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D0439-0130-4BE8-B6F1-167B0346E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940639"/>
            <a:ext cx="9243060" cy="25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4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FE69-C99E-4232-9BFF-8278A8B2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“Pure” QR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2C75C-69F7-44DB-8090-940969A45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“pure” QR algorithm converges to an upper triangular(!!) matrix with eigenvalues on the diagonal. If furthermore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symmetric then it converges to an diagonal matrix. </a:t>
                </a:r>
              </a:p>
              <a:p>
                <a:r>
                  <a:rPr lang="en-US" dirty="0"/>
                  <a:t>Let’s again keep our discussion simple by assuming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symmetric so QR algorithm will converge to diagonal.</a:t>
                </a:r>
              </a:p>
              <a:p>
                <a:r>
                  <a:rPr lang="en-US" dirty="0"/>
                  <a:t>What does the pure QR algorithm do? In fact, each iteration does the following: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exactly the “bad” idea when we try to directly </a:t>
                </a:r>
                <a:r>
                  <a:rPr lang="en-US" dirty="0" err="1"/>
                  <a:t>triangularize</a:t>
                </a:r>
                <a:r>
                  <a:rPr lang="en-US" dirty="0"/>
                  <a:t> using Householder reflectors! It does not give us the upper triangular matrix we want but it </a:t>
                </a:r>
                <a:r>
                  <a:rPr lang="en-US" i="1" dirty="0"/>
                  <a:t>does</a:t>
                </a:r>
                <a:r>
                  <a:rPr lang="en-US" dirty="0"/>
                  <a:t> reduce the lower-triangular elements.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2C75C-69F7-44DB-8090-940969A45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736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06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FBA2-9506-8649-BDC4-972D4B11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pure QR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391C6-EE8E-E44A-A475-FB8A23C9F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91682"/>
            <a:ext cx="5181600" cy="50852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Matlab</a:t>
            </a:r>
            <a:r>
              <a:rPr lang="en-US" dirty="0"/>
              <a:t>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C5B3BC-58BA-2445-9C2B-C57E86CB4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1682"/>
            <a:ext cx="5181600" cy="5085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51685-0111-504B-A5AE-FDA20E8E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59" y="1600247"/>
            <a:ext cx="4089270" cy="3585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209D47-7317-EB4A-9C81-34816DD5A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47"/>
            <a:ext cx="5422900" cy="165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5F9E7-4C8B-3643-8554-CE8B8250D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51247"/>
            <a:ext cx="5435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6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4DDE9DC-58EA-064C-8D1E-98B977988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3854"/>
                <a:ext cx="10515600" cy="567311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Convergence rate?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QR Algorithm will iteratively eliminate the lower triangular part.</a:t>
                </a:r>
              </a:p>
              <a:p>
                <a:pPr marL="0" indent="0">
                  <a:buNone/>
                </a:pPr>
                <a:r>
                  <a:rPr lang="en-US" dirty="0"/>
                  <a:t>Assume that the eigenvalues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are distinct and ordered like: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&gt;⋯&gt;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Then the lower triangular part converges to zero like: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Two questions:</a:t>
                </a:r>
              </a:p>
              <a:p>
                <a:pPr marL="514350" indent="-514350">
                  <a:buAutoNum type="arabicParenR"/>
                </a:pPr>
                <a:r>
                  <a:rPr lang="en-US" dirty="0"/>
                  <a:t>What is the cost of QR algorithm? (=&gt; Phase I Hessenberg)</a:t>
                </a:r>
              </a:p>
              <a:p>
                <a:pPr marL="514350" indent="-514350">
                  <a:buAutoNum type="arabicParenR"/>
                </a:pPr>
                <a:r>
                  <a:rPr lang="en-US" dirty="0"/>
                  <a:t>Is this convergence rate fast? (=&gt; shifting)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4DDE9DC-58EA-064C-8D1E-98B977988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3854"/>
                <a:ext cx="10515600" cy="5673110"/>
              </a:xfrm>
              <a:blipFill>
                <a:blip r:embed="rId2"/>
                <a:stretch>
                  <a:fillRect l="-965" t="-2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D67E82F-EDFD-4A4B-A8F7-47E30C36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98" y="981139"/>
            <a:ext cx="5655906" cy="119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7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AF62-1B28-2E4B-B005-2E2209A7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Phase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511C4-4D6A-E34F-B7E1-C28C1B880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Phase I cost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flops. It gives us a Hessenberg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run QR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instead of full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What’s the cost in flops for each QR iteration? </a:t>
                </a:r>
              </a:p>
              <a:p>
                <a:pPr lvl="1"/>
                <a:r>
                  <a:rPr lang="en-US" dirty="0"/>
                  <a:t>The cost of QR factorization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2x2 Householder reflectors.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</m:oMath>
                </a14:m>
                <a:r>
                  <a:rPr lang="en-US" dirty="0"/>
                  <a:t> maintains the Hessenberg form? </a:t>
                </a:r>
                <a:r>
                  <a:rPr lang="en-US"/>
                  <a:t>Yes!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0511C4-4D6A-E34F-B7E1-C28C1B880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58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242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09F3C1-DA06-4B0F-9A97-E38090249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27" t="9724" r="5630" b="27145"/>
          <a:stretch/>
        </p:blipFill>
        <p:spPr>
          <a:xfrm>
            <a:off x="696397" y="1447295"/>
            <a:ext cx="10349071" cy="49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32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C78A-D9AB-3A4C-BC79-DFBDE6F7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convergence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364F3B-1B41-4340-8CB4-8CD2BB6C0B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Shifting</a:t>
                </a:r>
                <a:r>
                  <a:rPr lang="en-US" dirty="0"/>
                  <a:t>. Let’s look at the following scenario: (assuming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an eigenvalue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First, we 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. In fact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𝐻𝑄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Second,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US" dirty="0"/>
                  <a:t> is singular, the last entry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zero. Thus, the last row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</m:oMath>
                </a14:m>
                <a:r>
                  <a:rPr lang="en-US" dirty="0"/>
                  <a:t> is also zero: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The system decouples.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364F3B-1B41-4340-8CB4-8CD2BB6C0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584" b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0C863B0-9F45-4F43-85BB-465F49190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609" y="4326990"/>
            <a:ext cx="1834003" cy="1081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AA0676-287A-334B-9C2E-7AD8BC9A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43" y="4677498"/>
            <a:ext cx="1834002" cy="90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5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B60F-B31F-4046-A6DF-1D161D4E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Eigenvalues/Eigenvectors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F7FE67-8F5E-47E6-9C6B-9C0202431A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a square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a nonzero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dirty="0"/>
                  <a:t>eigenvector</a:t>
                </a:r>
                <a:r>
                  <a:rPr lang="en-US" dirty="0"/>
                  <a:t>,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its corresponding </a:t>
                </a:r>
                <a:r>
                  <a:rPr lang="en-US" b="1" dirty="0"/>
                  <a:t>eigenvector, </a:t>
                </a:r>
                <a:r>
                  <a:rPr lang="en-US" dirty="0"/>
                  <a:t>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the idea is that the 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some subspace mimics scalar multiplication. The subspace is called </a:t>
                </a:r>
                <a:r>
                  <a:rPr lang="en-US" b="1" dirty="0"/>
                  <a:t>eigenspace</a:t>
                </a:r>
              </a:p>
              <a:p>
                <a:pPr marL="0" indent="0">
                  <a:buNone/>
                </a:pPr>
                <a:r>
                  <a:rPr lang="en-US" dirty="0"/>
                  <a:t>The set of all the eigenvalues are called the </a:t>
                </a:r>
                <a:r>
                  <a:rPr lang="en-US" b="1" dirty="0"/>
                  <a:t>spectrum</a:t>
                </a:r>
                <a:r>
                  <a:rPr lang="en-US" dirty="0"/>
                  <a:t> of the matrix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Eigen problem only deals with square matrix, i.e. the range and domain are the same.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F7FE67-8F5E-47E6-9C6B-9C0202431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955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6717-0028-3644-AC68-F6E8FDFB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E74BF-4B8C-094C-95A9-A29C89E81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69484"/>
            <a:ext cx="5181600" cy="52074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5D14F5-1E2F-3340-8863-7125726B0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69484"/>
            <a:ext cx="5181600" cy="5207479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F57C9-D2E7-4D4D-ADAA-979DE0AF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872" y="969484"/>
            <a:ext cx="5930128" cy="4671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A61CAB-8877-9C48-A232-DA7A34F4D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9483"/>
            <a:ext cx="4596694" cy="36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4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4DAB-2921-4E05-8A56-FC76111F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QR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18939-6C2B-4326-886C-EBF7896D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But the “pure” QR algorithm is not cubically convergent. To make it so, we must combine some ideas from the Rayleigh quotient iteration, namely the shifting: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DE0DC-FEF0-446A-A1F5-CC6FB0A0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2494941"/>
            <a:ext cx="765262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01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209151-7447-FE47-8C68-7AB1AA61BC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56029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Example with simple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209151-7447-FE47-8C68-7AB1AA61B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560292"/>
              </a:xfrm>
              <a:blipFill>
                <a:blip r:embed="rId2"/>
                <a:stretch>
                  <a:fillRect l="-2051" t="-3555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8E322-4DFA-AE45-9AC7-311938530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25418"/>
            <a:ext cx="5181600" cy="525154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2A51A0-B41B-1A44-9A84-55420DE1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2790" y="925418"/>
            <a:ext cx="6101010" cy="525154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3E042-ADD0-E744-B57C-7FF81A32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925417"/>
            <a:ext cx="4338390" cy="3404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F66AD-38D5-2C4E-9519-7FEBC79C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751" y="863074"/>
            <a:ext cx="4764987" cy="58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0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5A97-57C6-C640-9513-30DA43717D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A8A0F-B810-D043-BB96-982794150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354"/>
            <a:ext cx="5181600" cy="5945609"/>
          </a:xfrm>
        </p:spPr>
        <p:txBody>
          <a:bodyPr/>
          <a:lstStyle/>
          <a:p>
            <a:r>
              <a:rPr lang="en-US" dirty="0"/>
              <a:t>H(4,3) quadratic convergence to 0. If H is not Hessenberg but tridiagonal, the convergence rate is cubic. </a:t>
            </a:r>
          </a:p>
          <a:p>
            <a:r>
              <a:rPr lang="en-US" dirty="0"/>
              <a:t>When H(4,3) is sufficiently small, we declare it to be zero, and claim we have found an eigenvalue 3.0. </a:t>
            </a:r>
          </a:p>
          <a:p>
            <a:r>
              <a:rPr lang="en-US" dirty="0"/>
              <a:t>Now we continue to find other m-1 eigenvalues.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B34C4-7A8B-0541-B221-4E1F60F3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61" y="0"/>
            <a:ext cx="53975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42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4A87-3D5E-4AB1-B579-10EF1062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QR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6D3C44-3E93-434E-AA63-A0AA9B2F9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QR algorithm is related to a more obvious method called </a:t>
                </a:r>
                <a:r>
                  <a:rPr lang="en-US" b="1" dirty="0"/>
                  <a:t>simultaneous iteration, </a:t>
                </a:r>
                <a:r>
                  <a:rPr lang="en-US" dirty="0"/>
                  <a:t>where you do power iteration on not only one vector but on several simultaneously. </a:t>
                </a:r>
              </a:p>
              <a:p>
                <a:pPr marL="0" indent="0">
                  <a:buNone/>
                </a:pPr>
                <a:r>
                  <a:rPr lang="en-US" dirty="0"/>
                  <a:t>Let’s say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. Most likely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 largest eigenvector. By similar arguments, we could see that the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converges to the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If we take QR factorization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we could expect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to converge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becoming increasingly ill-conditioned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To make it feasible we can orthonormalize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 every iteration (remember what QR factorization does, in terms of subspace?)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6D3C44-3E93-434E-AA63-A0AA9B2F9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985" b="-2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01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7762-BD3B-4CD1-822F-47C2BC96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Iteration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034442-8B39-4837-8697-D5C276DD9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812" y="1428098"/>
            <a:ext cx="10496550" cy="2924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F4EE57-2191-4CF8-B2F6-478328393E29}"/>
                  </a:ext>
                </a:extLst>
              </p:cNvPr>
              <p:cNvSpPr txBox="1"/>
              <p:nvPr/>
            </p:nvSpPr>
            <p:spPr>
              <a:xfrm>
                <a:off x="896233" y="4953505"/>
                <a:ext cx="1045756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Simultaneous iterations (with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/>
                  <a:t>) is actually equivalent to QR algorithm.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F4EE57-2191-4CF8-B2F6-478328393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33" y="4953505"/>
                <a:ext cx="10457567" cy="954107"/>
              </a:xfrm>
              <a:prstGeom prst="rect">
                <a:avLst/>
              </a:prstGeom>
              <a:blipFill>
                <a:blip r:embed="rId3"/>
                <a:stretch>
                  <a:fillRect l="-1166" t="-7051" r="-816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345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F24FA-F74C-48C0-B44C-126933FD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and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8B571-2504-45C7-8714-217216AE3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Without shifting, the QR algorithm has linear convergence (constant factor of reduction in error). With good shifting it could be cubic convergence.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Both the phase I and II are backward stable. For the symmetric eigenproblem, this means that the diagonal result satisfy: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acc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machine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Combined with the condition of symmetric eigenproblem, the forward error satisfy: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machine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8B571-2504-45C7-8714-217216AE3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293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B107E-1A90-496C-8B8C-A136AD89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9BFB1C-7F90-4A29-A666-33ECA1F33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computation of SVD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based on EVD on the </a:t>
                </a:r>
                <a:r>
                  <a:rPr lang="en-US" i="1" dirty="0"/>
                  <a:t>covariance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But explicitly forming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squared your condition number, thus making the process unstable. (Remember normal equation?)</a:t>
                </a:r>
              </a:p>
              <a:p>
                <a:pPr marL="0" indent="0">
                  <a:buNone/>
                </a:pPr>
                <a:r>
                  <a:rPr lang="en-US" dirty="0"/>
                  <a:t>Instead of computing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there’s an alternative that does not increase the condition number: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SVD is based on implicit EVD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which </a:t>
                </a:r>
                <a:r>
                  <a:rPr lang="en-US"/>
                  <a:t>is stable.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9BFB1C-7F90-4A29-A666-33ECA1F33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605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A145-4B0B-CD41-8856-AEDB9E5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7A6-AEC4-0644-B6E4-47EBDA328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Linear Algebra, </a:t>
            </a:r>
            <a:r>
              <a:rPr lang="en-US" dirty="0" err="1"/>
              <a:t>Trefethen</a:t>
            </a:r>
            <a:r>
              <a:rPr lang="en-US" dirty="0"/>
              <a:t> &amp; </a:t>
            </a:r>
            <a:r>
              <a:rPr lang="en-US" dirty="0" err="1"/>
              <a:t>Bau</a:t>
            </a:r>
            <a:endParaRPr lang="en-US" dirty="0"/>
          </a:p>
          <a:p>
            <a:r>
              <a:rPr lang="en-US" dirty="0"/>
              <a:t>Matrix Computations, 4</a:t>
            </a:r>
            <a:r>
              <a:rPr lang="en-US" baseline="30000" dirty="0"/>
              <a:t>th</a:t>
            </a:r>
            <a:r>
              <a:rPr lang="en-US" dirty="0"/>
              <a:t> edition. </a:t>
            </a:r>
          </a:p>
          <a:p>
            <a:r>
              <a:rPr lang="en-US" dirty="0"/>
              <a:t>Lecture Notes on Solving Large Scale Eigenvalue Problems, Prof. Peter Arbenz. Spring 2016</a:t>
            </a:r>
          </a:p>
        </p:txBody>
      </p:sp>
    </p:spTree>
    <p:extLst>
      <p:ext uri="{BB962C8B-B14F-4D97-AF65-F5344CB8AC3E}">
        <p14:creationId xmlns:p14="http://schemas.microsoft.com/office/powerpoint/2010/main" val="399775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1BD9-EC20-4B24-AA3F-A29DE861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Decomposition (EVD)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C21CCA-AF07-417C-92B1-0E0CFDD0D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eigenvalue decomposition can </a:t>
                </a:r>
                <a:r>
                  <a:rPr lang="en-US" b="1" dirty="0"/>
                  <a:t>sometimes </a:t>
                </a:r>
                <a:r>
                  <a:rPr lang="en-US" dirty="0"/>
                  <a:t>exist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is diagonal matrix with the eigenvalues;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have columns as the corresponding eigenvectors. This can be rewritten: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EVD does not always exist. Notably it exists only when 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has a full set of independent eigenvectors.</a:t>
                </a:r>
              </a:p>
              <a:p>
                <a:pPr marL="0" indent="0">
                  <a:buNone/>
                </a:pPr>
                <a:r>
                  <a:rPr lang="en-US" dirty="0"/>
                  <a:t>We’ll give full conditions on the existence of EVD later.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C21CCA-AF07-417C-92B1-0E0CFDD0D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14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7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F1CF-394F-4E8B-9FF4-22E2E03E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Polynomials, Multiplicity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3705D0-E008-4260-86A4-4A01FDF95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Let us denote the eigenspace belonging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dirty="0"/>
                  <a:t>. The </a:t>
                </a:r>
                <a:r>
                  <a:rPr lang="en-US" b="1" dirty="0"/>
                  <a:t>geometric multiplicity </a:t>
                </a:r>
                <a:r>
                  <a:rPr lang="en-US" dirty="0"/>
                  <a:t>is the 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dirty="0"/>
                  <a:t>; or equivalently the dimension of the null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null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Characteristic polynomial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denoted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the roots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coincides with all the eigenvalues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characteristic polynomial can be written with its roots: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an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appears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times in the above factored form, we say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has algebraic multiplicity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3705D0-E008-4260-86A4-4A01FDF95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736" r="-1623" b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57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51CC-28A6-498E-A2E6-3FFB8BAE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8C16B-AB1E-4393-AF24-C602B6691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𝐴𝑋</m:t>
                    </m:r>
                  </m:oMath>
                </a14:m>
                <a:r>
                  <a:rPr lang="en-US" dirty="0"/>
                  <a:t> have the same characteristic polynomial, eigenvalues, algebraic/geometric multiplicity. (why?)</a:t>
                </a:r>
              </a:p>
              <a:p>
                <a:r>
                  <a:rPr lang="en-US" dirty="0"/>
                  <a:t>The algebraic multiplicity of an eigenvalue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dirty="0"/>
                  <a:t>geometric multiplicity. (Relate basis of eigenspace to characteristic polynomial)</a:t>
                </a:r>
              </a:p>
              <a:p>
                <a:r>
                  <a:rPr lang="en-US" b="1" dirty="0"/>
                  <a:t>Defective eigenvalue </a:t>
                </a:r>
                <a:r>
                  <a:rPr lang="en-US" dirty="0"/>
                  <a:t>is an eigenvalue with a greater algebraic multiplicity than geometric multiplicity. A matrix is </a:t>
                </a:r>
                <a:r>
                  <a:rPr lang="en-US" b="1" dirty="0"/>
                  <a:t>defective</a:t>
                </a:r>
                <a:r>
                  <a:rPr lang="en-US" dirty="0"/>
                  <a:t> if it has one eigenvalue. e.g.: (which one is defective?)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8C16B-AB1E-4393-AF24-C602B6691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4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7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C141-015B-497C-A31E-BCC4005F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matrix have EVD?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BD700-80AC-4E0C-8A65-C00346FA1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and only if it’s non-defective.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non-defective </a:t>
            </a:r>
            <a:r>
              <a:rPr lang="en-US" dirty="0">
                <a:sym typeface="Wingdings" panose="05000000000000000000" pitchFamily="2" charset="2"/>
              </a:rPr>
              <a:t> EVD exists  diagonalizable  has m independent eigenvectors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099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3782-0AC2-4F83-8B8C-11F0FC98E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Determinant and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A46382-0423-4E0C-B326-4460846CC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Why? (hint: look at the characteristic polynomial)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A46382-0423-4E0C-B326-4460846CC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362858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" id="{7CDFC915-D882-42F4-AB6F-AD98BB466DD1}" vid="{750A6131-7ED9-48DE-AF23-C01E8526B4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766</TotalTime>
  <Words>2784</Words>
  <Application>Microsoft Macintosh PowerPoint</Application>
  <PresentationFormat>Widescreen</PresentationFormat>
  <Paragraphs>245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Cambria Math</vt:lpstr>
      <vt:lpstr>Charter Roman</vt:lpstr>
      <vt:lpstr>lecture</vt:lpstr>
      <vt:lpstr>Lecture 8: Eigenvalues</vt:lpstr>
      <vt:lpstr>Introduction</vt:lpstr>
      <vt:lpstr>Conceptual use</vt:lpstr>
      <vt:lpstr>Basics of Eigenvalues/Eigenvectors</vt:lpstr>
      <vt:lpstr>Eigenvalue Decomposition (EVD)</vt:lpstr>
      <vt:lpstr>Characteristic Polynomials, Multiplicity</vt:lpstr>
      <vt:lpstr>Similarity transformation</vt:lpstr>
      <vt:lpstr>What matrix have EVD?</vt:lpstr>
      <vt:lpstr>Determinant and Trace</vt:lpstr>
      <vt:lpstr>Normal matrices</vt:lpstr>
      <vt:lpstr>Schur Factorization</vt:lpstr>
      <vt:lpstr>Overview of Eigenvalue Algorithms</vt:lpstr>
      <vt:lpstr>PowerPoint Presentation</vt:lpstr>
      <vt:lpstr>Two Phases Algorithm</vt:lpstr>
      <vt:lpstr>Why two phases?</vt:lpstr>
      <vt:lpstr>Phase I: Reduction to Hessenberg</vt:lpstr>
      <vt:lpstr>PowerPoint Presentation</vt:lpstr>
      <vt:lpstr>A better idea</vt:lpstr>
      <vt:lpstr>PowerPoint Presentation</vt:lpstr>
      <vt:lpstr>Algorithm</vt:lpstr>
      <vt:lpstr>Reduction to tridiagonal</vt:lpstr>
      <vt:lpstr>Phase II: Hessenberg to Triangular</vt:lpstr>
      <vt:lpstr>Rayleigh Quotient</vt:lpstr>
      <vt:lpstr>How Rayleigh quotient approaches eigenvalue</vt:lpstr>
      <vt:lpstr>Power Iteration</vt:lpstr>
      <vt:lpstr>Inverse Power Iteration</vt:lpstr>
      <vt:lpstr>Inverse Iteration</vt:lpstr>
      <vt:lpstr>Inverse Iteration Algorithm</vt:lpstr>
      <vt:lpstr>Combination</vt:lpstr>
      <vt:lpstr>Rayleigh Quotient Iteration</vt:lpstr>
      <vt:lpstr>Convergence</vt:lpstr>
      <vt:lpstr>Example</vt:lpstr>
      <vt:lpstr>The QR Algorithm</vt:lpstr>
      <vt:lpstr>“Pure” QR Algorithm</vt:lpstr>
      <vt:lpstr>Example of pure QR algorithm</vt:lpstr>
      <vt:lpstr>PowerPoint Presentation</vt:lpstr>
      <vt:lpstr>The purpose of Phase I</vt:lpstr>
      <vt:lpstr>PowerPoint Presentation</vt:lpstr>
      <vt:lpstr>Improving the convergence rate</vt:lpstr>
      <vt:lpstr>Example</vt:lpstr>
      <vt:lpstr>Practical QR Algorithm</vt:lpstr>
      <vt:lpstr>Example with simple shift H_nn</vt:lpstr>
      <vt:lpstr>PowerPoint Presentation</vt:lpstr>
      <vt:lpstr>Why does QR algorithm work?</vt:lpstr>
      <vt:lpstr>Simultaneous Iteration</vt:lpstr>
      <vt:lpstr>Convergence and Stability</vt:lpstr>
      <vt:lpstr>SVD computation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8: Eigenvalues</dc:title>
  <dc:creator>Wu, Panruo</dc:creator>
  <cp:lastModifiedBy>Wu, Panruo</cp:lastModifiedBy>
  <cp:revision>55</cp:revision>
  <dcterms:created xsi:type="dcterms:W3CDTF">2019-02-15T00:36:00Z</dcterms:created>
  <dcterms:modified xsi:type="dcterms:W3CDTF">2020-03-03T20:55:30Z</dcterms:modified>
</cp:coreProperties>
</file>